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59" r:id="rId2"/>
    <p:sldId id="360" r:id="rId3"/>
    <p:sldId id="361" r:id="rId4"/>
    <p:sldId id="363" r:id="rId5"/>
    <p:sldId id="408" r:id="rId6"/>
    <p:sldId id="411" r:id="rId7"/>
    <p:sldId id="366" r:id="rId8"/>
    <p:sldId id="367" r:id="rId9"/>
    <p:sldId id="368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407" r:id="rId32"/>
    <p:sldId id="392" r:id="rId33"/>
    <p:sldId id="415" r:id="rId34"/>
    <p:sldId id="416" r:id="rId35"/>
    <p:sldId id="417" r:id="rId36"/>
    <p:sldId id="418" r:id="rId37"/>
    <p:sldId id="41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D9E7FF"/>
    <a:srgbClr val="C5EEFF"/>
    <a:srgbClr val="74839F"/>
    <a:srgbClr val="B0CFE5"/>
    <a:srgbClr val="E5EFF6"/>
    <a:srgbClr val="E5F5FC"/>
    <a:srgbClr val="19468E"/>
    <a:srgbClr val="19468D"/>
    <a:srgbClr val="009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224" y="464"/>
      </p:cViewPr>
      <p:guideLst>
        <p:guide orient="horz" pos="2160"/>
        <p:guide pos="3840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78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AAE233-DD88-7541-ACCC-3BDBBF9632E6}" type="doc">
      <dgm:prSet loTypeId="urn:microsoft.com/office/officeart/2005/8/layout/lis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79B2DF4A-AEBB-C54A-9D8B-9C734BFBCCE3}">
      <dgm:prSet phldrT="[Text]"/>
      <dgm:spPr/>
      <dgm:t>
        <a:bodyPr/>
        <a:lstStyle/>
        <a:p>
          <a:r>
            <a:rPr lang="en-US" dirty="0" smtClean="0"/>
            <a:t>Raptor and Messaging</a:t>
          </a:r>
          <a:endParaRPr lang="en-US" dirty="0"/>
        </a:p>
      </dgm:t>
    </dgm:pt>
    <dgm:pt modelId="{7A9AC490-2391-A44B-82CB-C355AEFA1EA6}" type="parTrans" cxnId="{3CD365E4-8500-0447-84FF-E1F01509CF3E}">
      <dgm:prSet/>
      <dgm:spPr/>
      <dgm:t>
        <a:bodyPr/>
        <a:lstStyle/>
        <a:p>
          <a:endParaRPr lang="en-US"/>
        </a:p>
      </dgm:t>
    </dgm:pt>
    <dgm:pt modelId="{F3AB45E1-7B46-A943-B750-BD5A68C4758E}" type="sibTrans" cxnId="{3CD365E4-8500-0447-84FF-E1F01509CF3E}">
      <dgm:prSet/>
      <dgm:spPr/>
      <dgm:t>
        <a:bodyPr/>
        <a:lstStyle/>
        <a:p>
          <a:endParaRPr lang="en-US"/>
        </a:p>
      </dgm:t>
    </dgm:pt>
    <dgm:pt modelId="{977F77BF-8321-CF47-A6CD-5F675E0F0016}">
      <dgm:prSet phldrT="[Text]"/>
      <dgm:spPr/>
      <dgm:t>
        <a:bodyPr/>
        <a:lstStyle/>
        <a:p>
          <a:r>
            <a:rPr lang="en-US" dirty="0" smtClean="0"/>
            <a:t>Raptor's Kafka Integration</a:t>
          </a:r>
          <a:endParaRPr lang="en-US" dirty="0"/>
        </a:p>
      </dgm:t>
    </dgm:pt>
    <dgm:pt modelId="{F2C9499A-92E2-244B-BA59-D4DE16A41593}" type="parTrans" cxnId="{A0B57283-5293-D345-935A-8C157E59108F}">
      <dgm:prSet/>
      <dgm:spPr/>
      <dgm:t>
        <a:bodyPr/>
        <a:lstStyle/>
        <a:p>
          <a:endParaRPr lang="en-US"/>
        </a:p>
      </dgm:t>
    </dgm:pt>
    <dgm:pt modelId="{79BF391B-8C9E-F34A-BF1B-C5AAA7671744}" type="sibTrans" cxnId="{A0B57283-5293-D345-935A-8C157E59108F}">
      <dgm:prSet/>
      <dgm:spPr/>
      <dgm:t>
        <a:bodyPr/>
        <a:lstStyle/>
        <a:p>
          <a:endParaRPr lang="en-US"/>
        </a:p>
      </dgm:t>
    </dgm:pt>
    <dgm:pt modelId="{DF1B7E62-66D3-DA41-92FB-63ED98B309AC}">
      <dgm:prSet phldrT="[Text]"/>
      <dgm:spPr/>
      <dgm:t>
        <a:bodyPr/>
        <a:lstStyle/>
        <a:p>
          <a:r>
            <a:rPr lang="en-US" dirty="0" smtClean="0"/>
            <a:t>Sending messages</a:t>
          </a:r>
          <a:endParaRPr lang="en-US" dirty="0"/>
        </a:p>
      </dgm:t>
    </dgm:pt>
    <dgm:pt modelId="{F2F48D8D-88EC-9244-B404-3ACA982652F9}" type="parTrans" cxnId="{45955A2F-71F2-0243-9B2E-49252611749E}">
      <dgm:prSet/>
      <dgm:spPr/>
      <dgm:t>
        <a:bodyPr/>
        <a:lstStyle/>
        <a:p>
          <a:endParaRPr lang="en-US"/>
        </a:p>
      </dgm:t>
    </dgm:pt>
    <dgm:pt modelId="{E4219E1F-BD35-CA49-96D3-A78A28600510}" type="sibTrans" cxnId="{45955A2F-71F2-0243-9B2E-49252611749E}">
      <dgm:prSet/>
      <dgm:spPr/>
      <dgm:t>
        <a:bodyPr/>
        <a:lstStyle/>
        <a:p>
          <a:endParaRPr lang="en-US"/>
        </a:p>
      </dgm:t>
    </dgm:pt>
    <dgm:pt modelId="{7B53A0E6-6672-C04A-891C-CDFD0034421C}">
      <dgm:prSet phldrT="[Text]"/>
      <dgm:spPr/>
      <dgm:t>
        <a:bodyPr/>
        <a:lstStyle/>
        <a:p>
          <a:r>
            <a:rPr lang="en-US" dirty="0" smtClean="0"/>
            <a:t>Receiving messages</a:t>
          </a:r>
          <a:endParaRPr lang="en-US" dirty="0"/>
        </a:p>
      </dgm:t>
    </dgm:pt>
    <dgm:pt modelId="{5B502A48-9097-F440-A9E5-9FCDA2B4BE92}" type="parTrans" cxnId="{7F3938EB-A00A-2F48-A6C0-07994BACF80C}">
      <dgm:prSet/>
      <dgm:spPr/>
      <dgm:t>
        <a:bodyPr/>
        <a:lstStyle/>
        <a:p>
          <a:endParaRPr lang="en-US"/>
        </a:p>
      </dgm:t>
    </dgm:pt>
    <dgm:pt modelId="{AECBF67F-8F73-AE46-8FFB-09848344CE83}" type="sibTrans" cxnId="{7F3938EB-A00A-2F48-A6C0-07994BACF80C}">
      <dgm:prSet/>
      <dgm:spPr/>
      <dgm:t>
        <a:bodyPr/>
        <a:lstStyle/>
        <a:p>
          <a:endParaRPr lang="en-US"/>
        </a:p>
      </dgm:t>
    </dgm:pt>
    <dgm:pt modelId="{44899724-408E-7D4B-AB9E-A21E0660D914}">
      <dgm:prSet phldrT="[Text]"/>
      <dgm:spPr/>
      <dgm:t>
        <a:bodyPr/>
        <a:lstStyle/>
        <a:p>
          <a:r>
            <a:rPr lang="en-US" dirty="0" smtClean="0"/>
            <a:t>Creating a Raptor message daemon in Altus</a:t>
          </a:r>
          <a:endParaRPr lang="en-US" dirty="0"/>
        </a:p>
      </dgm:t>
    </dgm:pt>
    <dgm:pt modelId="{2E41838D-ADF0-904A-B01B-D6051CBA2340}" type="parTrans" cxnId="{CEAB1D9D-EE35-6B41-9DCA-DBE46C698B8C}">
      <dgm:prSet/>
      <dgm:spPr/>
      <dgm:t>
        <a:bodyPr/>
        <a:lstStyle/>
        <a:p>
          <a:endParaRPr lang="en-US"/>
        </a:p>
      </dgm:t>
    </dgm:pt>
    <dgm:pt modelId="{43D0298F-0280-2D4C-9059-529D1D997214}" type="sibTrans" cxnId="{CEAB1D9D-EE35-6B41-9DCA-DBE46C698B8C}">
      <dgm:prSet/>
      <dgm:spPr/>
      <dgm:t>
        <a:bodyPr/>
        <a:lstStyle/>
        <a:p>
          <a:endParaRPr lang="en-US"/>
        </a:p>
      </dgm:t>
    </dgm:pt>
    <dgm:pt modelId="{5E2BA2C4-7D50-1144-B2C3-40EB6D11DC91}">
      <dgm:prSet phldrT="[Text]"/>
      <dgm:spPr/>
      <dgm:t>
        <a:bodyPr/>
        <a:lstStyle/>
        <a:p>
          <a:r>
            <a:rPr lang="en-US" dirty="0" smtClean="0"/>
            <a:t>What's in the Archetype?</a:t>
          </a:r>
          <a:endParaRPr lang="en-US" dirty="0"/>
        </a:p>
      </dgm:t>
    </dgm:pt>
    <dgm:pt modelId="{8022D536-3C23-CB47-B154-75B57969A428}" type="parTrans" cxnId="{A2A5D77F-0DA0-2A43-B5CC-558F58B68B36}">
      <dgm:prSet/>
      <dgm:spPr/>
      <dgm:t>
        <a:bodyPr/>
        <a:lstStyle/>
        <a:p>
          <a:endParaRPr lang="en-US"/>
        </a:p>
      </dgm:t>
    </dgm:pt>
    <dgm:pt modelId="{99044CC0-D16F-414A-902C-D4102A9A71B8}" type="sibTrans" cxnId="{A2A5D77F-0DA0-2A43-B5CC-558F58B68B36}">
      <dgm:prSet/>
      <dgm:spPr/>
      <dgm:t>
        <a:bodyPr/>
        <a:lstStyle/>
        <a:p>
          <a:endParaRPr lang="en-US"/>
        </a:p>
      </dgm:t>
    </dgm:pt>
    <dgm:pt modelId="{1B5E1580-6339-C84C-9DD5-86C9A7BC84D2}">
      <dgm:prSet phldrT="[Text]"/>
      <dgm:spPr/>
      <dgm:t>
        <a:bodyPr/>
        <a:lstStyle/>
        <a:p>
          <a:r>
            <a:rPr lang="en-US" dirty="0" smtClean="0"/>
            <a:t>Developing message daemons</a:t>
          </a:r>
          <a:endParaRPr lang="en-US" dirty="0"/>
        </a:p>
      </dgm:t>
    </dgm:pt>
    <dgm:pt modelId="{E39B8CF9-C3D2-384E-917D-E6A7C72667E1}" type="parTrans" cxnId="{9AFBDDF9-5FF1-5744-BB6C-05E3555E1C3A}">
      <dgm:prSet/>
      <dgm:spPr/>
      <dgm:t>
        <a:bodyPr/>
        <a:lstStyle/>
        <a:p>
          <a:endParaRPr lang="en-US"/>
        </a:p>
      </dgm:t>
    </dgm:pt>
    <dgm:pt modelId="{FF2FF7E6-A349-0F4F-8572-6881D0B9BD8B}" type="sibTrans" cxnId="{9AFBDDF9-5FF1-5744-BB6C-05E3555E1C3A}">
      <dgm:prSet/>
      <dgm:spPr/>
      <dgm:t>
        <a:bodyPr/>
        <a:lstStyle/>
        <a:p>
          <a:endParaRPr lang="en-US"/>
        </a:p>
      </dgm:t>
    </dgm:pt>
    <dgm:pt modelId="{02242172-186B-8B43-97ED-0DC24003646F}">
      <dgm:prSet phldrT="[Text]"/>
      <dgm:spPr/>
      <dgm:t>
        <a:bodyPr/>
        <a:lstStyle/>
        <a:p>
          <a:r>
            <a:rPr lang="en-US" dirty="0" smtClean="0"/>
            <a:t>Spring Integration and Enterprise Integration Patterns</a:t>
          </a:r>
          <a:endParaRPr lang="en-US" dirty="0"/>
        </a:p>
      </dgm:t>
    </dgm:pt>
    <dgm:pt modelId="{5DC015A5-9079-4141-975F-4CDA60A72A41}" type="parTrans" cxnId="{E7AF6F8E-7F15-6147-B97A-F2E7B267B100}">
      <dgm:prSet/>
      <dgm:spPr/>
      <dgm:t>
        <a:bodyPr/>
        <a:lstStyle/>
        <a:p>
          <a:endParaRPr lang="en-US"/>
        </a:p>
      </dgm:t>
    </dgm:pt>
    <dgm:pt modelId="{5DD1F954-4CF4-654E-AC16-CAE1778E0333}" type="sibTrans" cxnId="{E7AF6F8E-7F15-6147-B97A-F2E7B267B100}">
      <dgm:prSet/>
      <dgm:spPr/>
      <dgm:t>
        <a:bodyPr/>
        <a:lstStyle/>
        <a:p>
          <a:endParaRPr lang="en-US"/>
        </a:p>
      </dgm:t>
    </dgm:pt>
    <dgm:pt modelId="{B10583CD-B149-ED4D-AE4C-E5E73A90D45F}">
      <dgm:prSet phldrT="[Text]"/>
      <dgm:spPr/>
      <dgm:t>
        <a:bodyPr/>
        <a:lstStyle/>
        <a:p>
          <a:r>
            <a:rPr lang="en-US" dirty="0" smtClean="0"/>
            <a:t>Overview of Enterprise Integration Patterns</a:t>
          </a:r>
          <a:endParaRPr lang="en-US" dirty="0"/>
        </a:p>
      </dgm:t>
    </dgm:pt>
    <dgm:pt modelId="{3147D26E-A44F-7746-A1F3-9EB3F4162C3B}" type="parTrans" cxnId="{83D80F4E-E0B2-5F4F-ABA5-C8B2788924A1}">
      <dgm:prSet/>
      <dgm:spPr/>
      <dgm:t>
        <a:bodyPr/>
        <a:lstStyle/>
        <a:p>
          <a:endParaRPr lang="en-US"/>
        </a:p>
      </dgm:t>
    </dgm:pt>
    <dgm:pt modelId="{EB3E7539-30D1-384A-9C22-F50E478ED0BE}" type="sibTrans" cxnId="{83D80F4E-E0B2-5F4F-ABA5-C8B2788924A1}">
      <dgm:prSet/>
      <dgm:spPr/>
      <dgm:t>
        <a:bodyPr/>
        <a:lstStyle/>
        <a:p>
          <a:endParaRPr lang="en-US"/>
        </a:p>
      </dgm:t>
    </dgm:pt>
    <dgm:pt modelId="{C67AE0DD-3E4A-E542-A914-B22A02506CFF}">
      <dgm:prSet phldrT="[Text]"/>
      <dgm:spPr/>
      <dgm:t>
        <a:bodyPr/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PayPal and Messaging (YAM</a:t>
          </a:r>
          <a:r>
            <a:rPr lang="en-US" baseline="0" dirty="0" smtClean="0"/>
            <a:t> and AMQ)</a:t>
          </a:r>
          <a:endParaRPr lang="en-US" dirty="0"/>
        </a:p>
      </dgm:t>
    </dgm:pt>
    <dgm:pt modelId="{76A3E0D7-A638-FF46-98C3-6E4FADF93070}" type="parTrans" cxnId="{4CDB34EE-24E8-574B-9278-2A7D8F7728B1}">
      <dgm:prSet/>
      <dgm:spPr/>
      <dgm:t>
        <a:bodyPr/>
        <a:lstStyle/>
        <a:p>
          <a:endParaRPr lang="en-US"/>
        </a:p>
      </dgm:t>
    </dgm:pt>
    <dgm:pt modelId="{9B99BD54-C8B0-3348-A805-805C9FE08FEB}" type="sibTrans" cxnId="{4CDB34EE-24E8-574B-9278-2A7D8F7728B1}">
      <dgm:prSet/>
      <dgm:spPr/>
      <dgm:t>
        <a:bodyPr/>
        <a:lstStyle/>
        <a:p>
          <a:endParaRPr lang="en-US"/>
        </a:p>
      </dgm:t>
    </dgm:pt>
    <dgm:pt modelId="{31BDF48C-C3C5-004E-9C1E-9FE394A45AD8}">
      <dgm:prSet phldrT="[Text]"/>
      <dgm:spPr/>
      <dgm:t>
        <a:bodyPr/>
        <a:lstStyle/>
        <a:p>
          <a:r>
            <a:rPr lang="en-US" dirty="0" smtClean="0"/>
            <a:t>Spring Integration</a:t>
          </a:r>
          <a:endParaRPr lang="en-US" dirty="0"/>
        </a:p>
      </dgm:t>
    </dgm:pt>
    <dgm:pt modelId="{2852CEC5-C954-814A-9E03-37052B04345D}" type="parTrans" cxnId="{3F2D9699-3983-9A40-B271-3F4A886A2E51}">
      <dgm:prSet/>
      <dgm:spPr/>
      <dgm:t>
        <a:bodyPr/>
        <a:lstStyle/>
        <a:p>
          <a:endParaRPr lang="en-US"/>
        </a:p>
      </dgm:t>
    </dgm:pt>
    <dgm:pt modelId="{34684BAA-716E-8544-B16F-8CFC9F8CFEFE}" type="sibTrans" cxnId="{3F2D9699-3983-9A40-B271-3F4A886A2E51}">
      <dgm:prSet/>
      <dgm:spPr/>
      <dgm:t>
        <a:bodyPr/>
        <a:lstStyle/>
        <a:p>
          <a:endParaRPr lang="en-US"/>
        </a:p>
      </dgm:t>
    </dgm:pt>
    <dgm:pt modelId="{CA43379E-B6DC-4D46-9D57-FFD744CC1992}" type="pres">
      <dgm:prSet presAssocID="{5DAAE233-DD88-7541-ACCC-3BDBBF9632E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6CFEB6-1327-974F-A590-D2F761BCF38D}" type="pres">
      <dgm:prSet presAssocID="{79B2DF4A-AEBB-C54A-9D8B-9C734BFBCCE3}" presName="parentLin" presStyleCnt="0"/>
      <dgm:spPr/>
      <dgm:t>
        <a:bodyPr/>
        <a:lstStyle/>
        <a:p>
          <a:endParaRPr lang="en-US"/>
        </a:p>
      </dgm:t>
    </dgm:pt>
    <dgm:pt modelId="{96098557-F4CF-E744-AD41-7713755AFEDC}" type="pres">
      <dgm:prSet presAssocID="{79B2DF4A-AEBB-C54A-9D8B-9C734BFBCCE3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1599B208-8979-054D-9359-E1B07D97A5E2}" type="pres">
      <dgm:prSet presAssocID="{79B2DF4A-AEBB-C54A-9D8B-9C734BFBCCE3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452D9-DD1D-4144-AAB2-391266207ADC}" type="pres">
      <dgm:prSet presAssocID="{79B2DF4A-AEBB-C54A-9D8B-9C734BFBCCE3}" presName="negativeSpace" presStyleCnt="0"/>
      <dgm:spPr/>
      <dgm:t>
        <a:bodyPr/>
        <a:lstStyle/>
        <a:p>
          <a:endParaRPr lang="en-US"/>
        </a:p>
      </dgm:t>
    </dgm:pt>
    <dgm:pt modelId="{CDDDCD3B-09AD-3243-9548-56DC553DD97A}" type="pres">
      <dgm:prSet presAssocID="{79B2DF4A-AEBB-C54A-9D8B-9C734BFBCCE3}" presName="childText" presStyleLbl="con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98F78-6425-6B42-B3AA-597979F88EF5}" type="pres">
      <dgm:prSet presAssocID="{F3AB45E1-7B46-A943-B750-BD5A68C4758E}" presName="spaceBetweenRectangles" presStyleCnt="0"/>
      <dgm:spPr/>
      <dgm:t>
        <a:bodyPr/>
        <a:lstStyle/>
        <a:p>
          <a:endParaRPr lang="en-US"/>
        </a:p>
      </dgm:t>
    </dgm:pt>
    <dgm:pt modelId="{D5EEDCF8-73FE-9B44-A263-1CA110D417FC}" type="pres">
      <dgm:prSet presAssocID="{02242172-186B-8B43-97ED-0DC24003646F}" presName="parentLin" presStyleCnt="0"/>
      <dgm:spPr/>
      <dgm:t>
        <a:bodyPr/>
        <a:lstStyle/>
        <a:p>
          <a:endParaRPr lang="en-US"/>
        </a:p>
      </dgm:t>
    </dgm:pt>
    <dgm:pt modelId="{A94EB4DF-3CF1-1F43-A1F7-5DC133BEA9E5}" type="pres">
      <dgm:prSet presAssocID="{02242172-186B-8B43-97ED-0DC24003646F}" presName="parentLeftMargin" presStyleLbl="node1" presStyleIdx="0" presStyleCnt="6"/>
      <dgm:spPr/>
      <dgm:t>
        <a:bodyPr/>
        <a:lstStyle/>
        <a:p>
          <a:endParaRPr lang="en-US"/>
        </a:p>
      </dgm:t>
    </dgm:pt>
    <dgm:pt modelId="{6D41668D-643C-7248-83EE-463BD2754675}" type="pres">
      <dgm:prSet presAssocID="{02242172-186B-8B43-97ED-0DC24003646F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E4EC8-1D26-8B43-A6DB-594BB57ECF61}" type="pres">
      <dgm:prSet presAssocID="{02242172-186B-8B43-97ED-0DC24003646F}" presName="negativeSpace" presStyleCnt="0"/>
      <dgm:spPr/>
      <dgm:t>
        <a:bodyPr/>
        <a:lstStyle/>
        <a:p>
          <a:endParaRPr lang="en-US"/>
        </a:p>
      </dgm:t>
    </dgm:pt>
    <dgm:pt modelId="{F68DD3CA-A950-5243-A3DC-ABBE5D924DBF}" type="pres">
      <dgm:prSet presAssocID="{02242172-186B-8B43-97ED-0DC24003646F}" presName="childText" presStyleLbl="con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1E655-8102-FE4B-9073-BEA117DEF7F2}" type="pres">
      <dgm:prSet presAssocID="{5DD1F954-4CF4-654E-AC16-CAE1778E0333}" presName="spaceBetweenRectangles" presStyleCnt="0"/>
      <dgm:spPr/>
      <dgm:t>
        <a:bodyPr/>
        <a:lstStyle/>
        <a:p>
          <a:endParaRPr lang="en-US"/>
        </a:p>
      </dgm:t>
    </dgm:pt>
    <dgm:pt modelId="{61221AFC-65C0-FC4E-86D5-1CF056BADDA5}" type="pres">
      <dgm:prSet presAssocID="{977F77BF-8321-CF47-A6CD-5F675E0F0016}" presName="parentLin" presStyleCnt="0"/>
      <dgm:spPr/>
      <dgm:t>
        <a:bodyPr/>
        <a:lstStyle/>
        <a:p>
          <a:endParaRPr lang="en-US"/>
        </a:p>
      </dgm:t>
    </dgm:pt>
    <dgm:pt modelId="{40FBA385-6F67-AB44-9E9B-29B0CB8EA9FD}" type="pres">
      <dgm:prSet presAssocID="{977F77BF-8321-CF47-A6CD-5F675E0F0016}" presName="parentLeftMargin" presStyleLbl="node1" presStyleIdx="1" presStyleCnt="6"/>
      <dgm:spPr/>
      <dgm:t>
        <a:bodyPr/>
        <a:lstStyle/>
        <a:p>
          <a:endParaRPr lang="en-US"/>
        </a:p>
      </dgm:t>
    </dgm:pt>
    <dgm:pt modelId="{6346C877-48CA-A140-93F7-77D16A26D948}" type="pres">
      <dgm:prSet presAssocID="{977F77BF-8321-CF47-A6CD-5F675E0F001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4A46C-D161-E54F-B8BE-CBA24509F324}" type="pres">
      <dgm:prSet presAssocID="{977F77BF-8321-CF47-A6CD-5F675E0F0016}" presName="negativeSpace" presStyleCnt="0"/>
      <dgm:spPr/>
      <dgm:t>
        <a:bodyPr/>
        <a:lstStyle/>
        <a:p>
          <a:endParaRPr lang="en-US"/>
        </a:p>
      </dgm:t>
    </dgm:pt>
    <dgm:pt modelId="{4D64DB47-8651-CE45-A073-F1D76AC700B7}" type="pres">
      <dgm:prSet presAssocID="{977F77BF-8321-CF47-A6CD-5F675E0F0016}" presName="childText" presStyleLbl="conFgAcc1" presStyleIdx="2" presStyleCnt="6" custLinFactNeighborX="-145" custLinFactNeighborY="340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92575B-B8AD-BE42-AF27-4C5717A72E50}" type="pres">
      <dgm:prSet presAssocID="{79BF391B-8C9E-F34A-BF1B-C5AAA7671744}" presName="spaceBetweenRectangles" presStyleCnt="0"/>
      <dgm:spPr/>
      <dgm:t>
        <a:bodyPr/>
        <a:lstStyle/>
        <a:p>
          <a:endParaRPr lang="en-US"/>
        </a:p>
      </dgm:t>
    </dgm:pt>
    <dgm:pt modelId="{57B7256F-0520-9045-BFBF-E50DB797D39F}" type="pres">
      <dgm:prSet presAssocID="{44899724-408E-7D4B-AB9E-A21E0660D914}" presName="parentLin" presStyleCnt="0"/>
      <dgm:spPr/>
      <dgm:t>
        <a:bodyPr/>
        <a:lstStyle/>
        <a:p>
          <a:endParaRPr lang="en-US"/>
        </a:p>
      </dgm:t>
    </dgm:pt>
    <dgm:pt modelId="{7A218443-0BB2-6B49-9566-62FCEDDCF982}" type="pres">
      <dgm:prSet presAssocID="{44899724-408E-7D4B-AB9E-A21E0660D914}" presName="parentLeftMargin" presStyleLbl="node1" presStyleIdx="2" presStyleCnt="6"/>
      <dgm:spPr/>
      <dgm:t>
        <a:bodyPr/>
        <a:lstStyle/>
        <a:p>
          <a:endParaRPr lang="en-US"/>
        </a:p>
      </dgm:t>
    </dgm:pt>
    <dgm:pt modelId="{F38BF9B2-54A2-0A45-9A84-0C0CF7B48266}" type="pres">
      <dgm:prSet presAssocID="{44899724-408E-7D4B-AB9E-A21E0660D914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99C508-2C30-B248-B63E-E3160CA4727C}" type="pres">
      <dgm:prSet presAssocID="{44899724-408E-7D4B-AB9E-A21E0660D914}" presName="negativeSpace" presStyleCnt="0"/>
      <dgm:spPr/>
      <dgm:t>
        <a:bodyPr/>
        <a:lstStyle/>
        <a:p>
          <a:endParaRPr lang="en-US"/>
        </a:p>
      </dgm:t>
    </dgm:pt>
    <dgm:pt modelId="{D96D9ED3-11A7-1E41-971C-4B7CD636B5CF}" type="pres">
      <dgm:prSet presAssocID="{44899724-408E-7D4B-AB9E-A21E0660D914}" presName="childText" presStyleLbl="con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C973-9A11-B440-A5E8-C59A12F08C22}" type="pres">
      <dgm:prSet presAssocID="{43D0298F-0280-2D4C-9059-529D1D997214}" presName="spaceBetweenRectangles" presStyleCnt="0"/>
      <dgm:spPr/>
      <dgm:t>
        <a:bodyPr/>
        <a:lstStyle/>
        <a:p>
          <a:endParaRPr lang="en-US"/>
        </a:p>
      </dgm:t>
    </dgm:pt>
    <dgm:pt modelId="{19351114-1CFD-B647-A5EB-D50B6CC67A2F}" type="pres">
      <dgm:prSet presAssocID="{5E2BA2C4-7D50-1144-B2C3-40EB6D11DC91}" presName="parentLin" presStyleCnt="0"/>
      <dgm:spPr/>
      <dgm:t>
        <a:bodyPr/>
        <a:lstStyle/>
        <a:p>
          <a:endParaRPr lang="en-US"/>
        </a:p>
      </dgm:t>
    </dgm:pt>
    <dgm:pt modelId="{4B45F003-87BF-A64A-8D50-5E9E55F45B63}" type="pres">
      <dgm:prSet presAssocID="{5E2BA2C4-7D50-1144-B2C3-40EB6D11DC91}" presName="parentLeftMargin" presStyleLbl="node1" presStyleIdx="3" presStyleCnt="6"/>
      <dgm:spPr/>
      <dgm:t>
        <a:bodyPr/>
        <a:lstStyle/>
        <a:p>
          <a:endParaRPr lang="en-US"/>
        </a:p>
      </dgm:t>
    </dgm:pt>
    <dgm:pt modelId="{F0577C66-A71E-C040-B151-6859D9FFAA14}" type="pres">
      <dgm:prSet presAssocID="{5E2BA2C4-7D50-1144-B2C3-40EB6D11DC91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4C1B3-2ABC-F846-9527-C339A6B8B1F6}" type="pres">
      <dgm:prSet presAssocID="{5E2BA2C4-7D50-1144-B2C3-40EB6D11DC91}" presName="negativeSpace" presStyleCnt="0"/>
      <dgm:spPr/>
      <dgm:t>
        <a:bodyPr/>
        <a:lstStyle/>
        <a:p>
          <a:endParaRPr lang="en-US"/>
        </a:p>
      </dgm:t>
    </dgm:pt>
    <dgm:pt modelId="{DF4B278C-061B-074F-9053-27DF835D06C2}" type="pres">
      <dgm:prSet presAssocID="{5E2BA2C4-7D50-1144-B2C3-40EB6D11DC91}" presName="childText" presStyleLbl="con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F7AF75-B7CD-4F48-BD84-8D374DD2BC5E}" type="pres">
      <dgm:prSet presAssocID="{99044CC0-D16F-414A-902C-D4102A9A71B8}" presName="spaceBetweenRectangles" presStyleCnt="0"/>
      <dgm:spPr/>
      <dgm:t>
        <a:bodyPr/>
        <a:lstStyle/>
        <a:p>
          <a:endParaRPr lang="en-US"/>
        </a:p>
      </dgm:t>
    </dgm:pt>
    <dgm:pt modelId="{62091F2A-3A49-C74C-8BFD-04FDC6977325}" type="pres">
      <dgm:prSet presAssocID="{1B5E1580-6339-C84C-9DD5-86C9A7BC84D2}" presName="parentLin" presStyleCnt="0"/>
      <dgm:spPr/>
      <dgm:t>
        <a:bodyPr/>
        <a:lstStyle/>
        <a:p>
          <a:endParaRPr lang="en-US"/>
        </a:p>
      </dgm:t>
    </dgm:pt>
    <dgm:pt modelId="{79E75C19-6437-A740-BBF3-67392FFB2426}" type="pres">
      <dgm:prSet presAssocID="{1B5E1580-6339-C84C-9DD5-86C9A7BC84D2}" presName="parentLeftMargin" presStyleLbl="node1" presStyleIdx="4" presStyleCnt="6"/>
      <dgm:spPr/>
      <dgm:t>
        <a:bodyPr/>
        <a:lstStyle/>
        <a:p>
          <a:endParaRPr lang="en-US"/>
        </a:p>
      </dgm:t>
    </dgm:pt>
    <dgm:pt modelId="{58FCE8FE-C57E-BD40-B3FE-6C986707B03B}" type="pres">
      <dgm:prSet presAssocID="{1B5E1580-6339-C84C-9DD5-86C9A7BC84D2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2382C-F7C6-A740-BC1B-687C88AEFF0A}" type="pres">
      <dgm:prSet presAssocID="{1B5E1580-6339-C84C-9DD5-86C9A7BC84D2}" presName="negativeSpace" presStyleCnt="0"/>
      <dgm:spPr/>
      <dgm:t>
        <a:bodyPr/>
        <a:lstStyle/>
        <a:p>
          <a:endParaRPr lang="en-US"/>
        </a:p>
      </dgm:t>
    </dgm:pt>
    <dgm:pt modelId="{6D6FAD0F-B347-2E48-BEFD-D78AE95AAD64}" type="pres">
      <dgm:prSet presAssocID="{1B5E1580-6339-C84C-9DD5-86C9A7BC84D2}" presName="childText" presStyleLbl="con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0159F4-EC85-054B-9EEE-CFBFE12AF7C7}" type="presOf" srcId="{5DAAE233-DD88-7541-ACCC-3BDBBF9632E6}" destId="{CA43379E-B6DC-4D46-9D57-FFD744CC1992}" srcOrd="0" destOrd="0" presId="urn:microsoft.com/office/officeart/2005/8/layout/list1"/>
    <dgm:cxn modelId="{BFF457C0-1E9C-384E-88D4-236C5C022D8A}" type="presOf" srcId="{1B5E1580-6339-C84C-9DD5-86C9A7BC84D2}" destId="{58FCE8FE-C57E-BD40-B3FE-6C986707B03B}" srcOrd="1" destOrd="0" presId="urn:microsoft.com/office/officeart/2005/8/layout/list1"/>
    <dgm:cxn modelId="{3F2D9699-3983-9A40-B271-3F4A886A2E51}" srcId="{02242172-186B-8B43-97ED-0DC24003646F}" destId="{31BDF48C-C3C5-004E-9C1E-9FE394A45AD8}" srcOrd="1" destOrd="0" parTransId="{2852CEC5-C954-814A-9E03-37052B04345D}" sibTransId="{34684BAA-716E-8544-B16F-8CFC9F8CFEFE}"/>
    <dgm:cxn modelId="{7F3938EB-A00A-2F48-A6C0-07994BACF80C}" srcId="{977F77BF-8321-CF47-A6CD-5F675E0F0016}" destId="{7B53A0E6-6672-C04A-891C-CDFD0034421C}" srcOrd="1" destOrd="0" parTransId="{5B502A48-9097-F440-A9E5-9FCDA2B4BE92}" sibTransId="{AECBF67F-8F73-AE46-8FFB-09848344CE83}"/>
    <dgm:cxn modelId="{F3AE5ECA-C3BD-D643-A74A-517C9EB495FD}" type="presOf" srcId="{79B2DF4A-AEBB-C54A-9D8B-9C734BFBCCE3}" destId="{1599B208-8979-054D-9359-E1B07D97A5E2}" srcOrd="1" destOrd="0" presId="urn:microsoft.com/office/officeart/2005/8/layout/list1"/>
    <dgm:cxn modelId="{4CDB34EE-24E8-574B-9278-2A7D8F7728B1}" srcId="{79B2DF4A-AEBB-C54A-9D8B-9C734BFBCCE3}" destId="{C67AE0DD-3E4A-E542-A914-B22A02506CFF}" srcOrd="0" destOrd="0" parTransId="{76A3E0D7-A638-FF46-98C3-6E4FADF93070}" sibTransId="{9B99BD54-C8B0-3348-A805-805C9FE08FEB}"/>
    <dgm:cxn modelId="{A2A5D77F-0DA0-2A43-B5CC-558F58B68B36}" srcId="{5DAAE233-DD88-7541-ACCC-3BDBBF9632E6}" destId="{5E2BA2C4-7D50-1144-B2C3-40EB6D11DC91}" srcOrd="4" destOrd="0" parTransId="{8022D536-3C23-CB47-B154-75B57969A428}" sibTransId="{99044CC0-D16F-414A-902C-D4102A9A71B8}"/>
    <dgm:cxn modelId="{9AFBDDF9-5FF1-5744-BB6C-05E3555E1C3A}" srcId="{5DAAE233-DD88-7541-ACCC-3BDBBF9632E6}" destId="{1B5E1580-6339-C84C-9DD5-86C9A7BC84D2}" srcOrd="5" destOrd="0" parTransId="{E39B8CF9-C3D2-384E-917D-E6A7C72667E1}" sibTransId="{FF2FF7E6-A349-0F4F-8572-6881D0B9BD8B}"/>
    <dgm:cxn modelId="{83D80F4E-E0B2-5F4F-ABA5-C8B2788924A1}" srcId="{02242172-186B-8B43-97ED-0DC24003646F}" destId="{B10583CD-B149-ED4D-AE4C-E5E73A90D45F}" srcOrd="0" destOrd="0" parTransId="{3147D26E-A44F-7746-A1F3-9EB3F4162C3B}" sibTransId="{EB3E7539-30D1-384A-9C22-F50E478ED0BE}"/>
    <dgm:cxn modelId="{AA36A1E4-B669-144D-BE10-5743D2A7C4C5}" type="presOf" srcId="{B10583CD-B149-ED4D-AE4C-E5E73A90D45F}" destId="{F68DD3CA-A950-5243-A3DC-ABBE5D924DBF}" srcOrd="0" destOrd="0" presId="urn:microsoft.com/office/officeart/2005/8/layout/list1"/>
    <dgm:cxn modelId="{F619E660-5274-E84A-897D-97FEEF081E76}" type="presOf" srcId="{79B2DF4A-AEBB-C54A-9D8B-9C734BFBCCE3}" destId="{96098557-F4CF-E744-AD41-7713755AFEDC}" srcOrd="0" destOrd="0" presId="urn:microsoft.com/office/officeart/2005/8/layout/list1"/>
    <dgm:cxn modelId="{3B27D90F-DBA0-1D4E-9022-4BE8218370DB}" type="presOf" srcId="{5E2BA2C4-7D50-1144-B2C3-40EB6D11DC91}" destId="{F0577C66-A71E-C040-B151-6859D9FFAA14}" srcOrd="1" destOrd="0" presId="urn:microsoft.com/office/officeart/2005/8/layout/list1"/>
    <dgm:cxn modelId="{45955A2F-71F2-0243-9B2E-49252611749E}" srcId="{977F77BF-8321-CF47-A6CD-5F675E0F0016}" destId="{DF1B7E62-66D3-DA41-92FB-63ED98B309AC}" srcOrd="0" destOrd="0" parTransId="{F2F48D8D-88EC-9244-B404-3ACA982652F9}" sibTransId="{E4219E1F-BD35-CA49-96D3-A78A28600510}"/>
    <dgm:cxn modelId="{E1288167-F558-AE47-9FCA-2EE6A6F02032}" type="presOf" srcId="{1B5E1580-6339-C84C-9DD5-86C9A7BC84D2}" destId="{79E75C19-6437-A740-BBF3-67392FFB2426}" srcOrd="0" destOrd="0" presId="urn:microsoft.com/office/officeart/2005/8/layout/list1"/>
    <dgm:cxn modelId="{CEAB1D9D-EE35-6B41-9DCA-DBE46C698B8C}" srcId="{5DAAE233-DD88-7541-ACCC-3BDBBF9632E6}" destId="{44899724-408E-7D4B-AB9E-A21E0660D914}" srcOrd="3" destOrd="0" parTransId="{2E41838D-ADF0-904A-B01B-D6051CBA2340}" sibTransId="{43D0298F-0280-2D4C-9059-529D1D997214}"/>
    <dgm:cxn modelId="{CBBDC718-E947-1F4E-BD09-47E8524EA8CA}" type="presOf" srcId="{31BDF48C-C3C5-004E-9C1E-9FE394A45AD8}" destId="{F68DD3CA-A950-5243-A3DC-ABBE5D924DBF}" srcOrd="0" destOrd="1" presId="urn:microsoft.com/office/officeart/2005/8/layout/list1"/>
    <dgm:cxn modelId="{C69532EF-E09E-B748-835B-21020D83F825}" type="presOf" srcId="{977F77BF-8321-CF47-A6CD-5F675E0F0016}" destId="{6346C877-48CA-A140-93F7-77D16A26D948}" srcOrd="1" destOrd="0" presId="urn:microsoft.com/office/officeart/2005/8/layout/list1"/>
    <dgm:cxn modelId="{A0B57283-5293-D345-935A-8C157E59108F}" srcId="{5DAAE233-DD88-7541-ACCC-3BDBBF9632E6}" destId="{977F77BF-8321-CF47-A6CD-5F675E0F0016}" srcOrd="2" destOrd="0" parTransId="{F2C9499A-92E2-244B-BA59-D4DE16A41593}" sibTransId="{79BF391B-8C9E-F34A-BF1B-C5AAA7671744}"/>
    <dgm:cxn modelId="{45C29C5D-0561-E34B-8563-A5ACE2A1935F}" type="presOf" srcId="{02242172-186B-8B43-97ED-0DC24003646F}" destId="{A94EB4DF-3CF1-1F43-A1F7-5DC133BEA9E5}" srcOrd="0" destOrd="0" presId="urn:microsoft.com/office/officeart/2005/8/layout/list1"/>
    <dgm:cxn modelId="{30F78FC9-5FD5-A644-8338-D7D06BF12ED5}" type="presOf" srcId="{44899724-408E-7D4B-AB9E-A21E0660D914}" destId="{F38BF9B2-54A2-0A45-9A84-0C0CF7B48266}" srcOrd="1" destOrd="0" presId="urn:microsoft.com/office/officeart/2005/8/layout/list1"/>
    <dgm:cxn modelId="{84457505-967C-014E-984F-D0277642944D}" type="presOf" srcId="{C67AE0DD-3E4A-E542-A914-B22A02506CFF}" destId="{CDDDCD3B-09AD-3243-9548-56DC553DD97A}" srcOrd="0" destOrd="0" presId="urn:microsoft.com/office/officeart/2005/8/layout/list1"/>
    <dgm:cxn modelId="{CB9DFE95-B482-2F49-A6FD-034F11AB00F5}" type="presOf" srcId="{977F77BF-8321-CF47-A6CD-5F675E0F0016}" destId="{40FBA385-6F67-AB44-9E9B-29B0CB8EA9FD}" srcOrd="0" destOrd="0" presId="urn:microsoft.com/office/officeart/2005/8/layout/list1"/>
    <dgm:cxn modelId="{DA7D829C-7FF8-2A41-8B65-69FA2F57F626}" type="presOf" srcId="{02242172-186B-8B43-97ED-0DC24003646F}" destId="{6D41668D-643C-7248-83EE-463BD2754675}" srcOrd="1" destOrd="0" presId="urn:microsoft.com/office/officeart/2005/8/layout/list1"/>
    <dgm:cxn modelId="{3B494DD0-6E56-C049-83AB-5E03AACC4082}" type="presOf" srcId="{DF1B7E62-66D3-DA41-92FB-63ED98B309AC}" destId="{4D64DB47-8651-CE45-A073-F1D76AC700B7}" srcOrd="0" destOrd="0" presId="urn:microsoft.com/office/officeart/2005/8/layout/list1"/>
    <dgm:cxn modelId="{C478307B-695C-0C4D-A01C-DFF0C432A1DC}" type="presOf" srcId="{44899724-408E-7D4B-AB9E-A21E0660D914}" destId="{7A218443-0BB2-6B49-9566-62FCEDDCF982}" srcOrd="0" destOrd="0" presId="urn:microsoft.com/office/officeart/2005/8/layout/list1"/>
    <dgm:cxn modelId="{E7AF6F8E-7F15-6147-B97A-F2E7B267B100}" srcId="{5DAAE233-DD88-7541-ACCC-3BDBBF9632E6}" destId="{02242172-186B-8B43-97ED-0DC24003646F}" srcOrd="1" destOrd="0" parTransId="{5DC015A5-9079-4141-975F-4CDA60A72A41}" sibTransId="{5DD1F954-4CF4-654E-AC16-CAE1778E0333}"/>
    <dgm:cxn modelId="{8C7AD965-D8A4-6C47-9D5C-577E2EF1CE6C}" type="presOf" srcId="{7B53A0E6-6672-C04A-891C-CDFD0034421C}" destId="{4D64DB47-8651-CE45-A073-F1D76AC700B7}" srcOrd="0" destOrd="1" presId="urn:microsoft.com/office/officeart/2005/8/layout/list1"/>
    <dgm:cxn modelId="{3CD365E4-8500-0447-84FF-E1F01509CF3E}" srcId="{5DAAE233-DD88-7541-ACCC-3BDBBF9632E6}" destId="{79B2DF4A-AEBB-C54A-9D8B-9C734BFBCCE3}" srcOrd="0" destOrd="0" parTransId="{7A9AC490-2391-A44B-82CB-C355AEFA1EA6}" sibTransId="{F3AB45E1-7B46-A943-B750-BD5A68C4758E}"/>
    <dgm:cxn modelId="{2AB1F035-97DA-4440-AE61-3867A11A33B3}" type="presOf" srcId="{5E2BA2C4-7D50-1144-B2C3-40EB6D11DC91}" destId="{4B45F003-87BF-A64A-8D50-5E9E55F45B63}" srcOrd="0" destOrd="0" presId="urn:microsoft.com/office/officeart/2005/8/layout/list1"/>
    <dgm:cxn modelId="{3D8F55F5-0EC9-D341-9938-F9CFBFF9A033}" type="presParOf" srcId="{CA43379E-B6DC-4D46-9D57-FFD744CC1992}" destId="{C56CFEB6-1327-974F-A590-D2F761BCF38D}" srcOrd="0" destOrd="0" presId="urn:microsoft.com/office/officeart/2005/8/layout/list1"/>
    <dgm:cxn modelId="{1F9EE483-9563-484B-926C-F92B325F6A0E}" type="presParOf" srcId="{C56CFEB6-1327-974F-A590-D2F761BCF38D}" destId="{96098557-F4CF-E744-AD41-7713755AFEDC}" srcOrd="0" destOrd="0" presId="urn:microsoft.com/office/officeart/2005/8/layout/list1"/>
    <dgm:cxn modelId="{B5A75BCD-F670-9A45-8AA0-275E8A03DED4}" type="presParOf" srcId="{C56CFEB6-1327-974F-A590-D2F761BCF38D}" destId="{1599B208-8979-054D-9359-E1B07D97A5E2}" srcOrd="1" destOrd="0" presId="urn:microsoft.com/office/officeart/2005/8/layout/list1"/>
    <dgm:cxn modelId="{81F8AA46-DE84-E247-B733-C5513C4EDC65}" type="presParOf" srcId="{CA43379E-B6DC-4D46-9D57-FFD744CC1992}" destId="{A6C452D9-DD1D-4144-AAB2-391266207ADC}" srcOrd="1" destOrd="0" presId="urn:microsoft.com/office/officeart/2005/8/layout/list1"/>
    <dgm:cxn modelId="{A8C65B0B-0FA3-7046-AD36-DA7EC028A85E}" type="presParOf" srcId="{CA43379E-B6DC-4D46-9D57-FFD744CC1992}" destId="{CDDDCD3B-09AD-3243-9548-56DC553DD97A}" srcOrd="2" destOrd="0" presId="urn:microsoft.com/office/officeart/2005/8/layout/list1"/>
    <dgm:cxn modelId="{EF7A81FF-1634-934B-9C8F-FA5210185BE0}" type="presParOf" srcId="{CA43379E-B6DC-4D46-9D57-FFD744CC1992}" destId="{56098F78-6425-6B42-B3AA-597979F88EF5}" srcOrd="3" destOrd="0" presId="urn:microsoft.com/office/officeart/2005/8/layout/list1"/>
    <dgm:cxn modelId="{9CCF6C5F-1D66-8C40-9D09-C260968EE0C9}" type="presParOf" srcId="{CA43379E-B6DC-4D46-9D57-FFD744CC1992}" destId="{D5EEDCF8-73FE-9B44-A263-1CA110D417FC}" srcOrd="4" destOrd="0" presId="urn:microsoft.com/office/officeart/2005/8/layout/list1"/>
    <dgm:cxn modelId="{9B057A07-04B2-C948-9F08-2DD381A29754}" type="presParOf" srcId="{D5EEDCF8-73FE-9B44-A263-1CA110D417FC}" destId="{A94EB4DF-3CF1-1F43-A1F7-5DC133BEA9E5}" srcOrd="0" destOrd="0" presId="urn:microsoft.com/office/officeart/2005/8/layout/list1"/>
    <dgm:cxn modelId="{3A259BCA-55BD-4A48-90BC-BEEFDD95853D}" type="presParOf" srcId="{D5EEDCF8-73FE-9B44-A263-1CA110D417FC}" destId="{6D41668D-643C-7248-83EE-463BD2754675}" srcOrd="1" destOrd="0" presId="urn:microsoft.com/office/officeart/2005/8/layout/list1"/>
    <dgm:cxn modelId="{37943B7D-39DB-9D4A-BB56-88688B34D652}" type="presParOf" srcId="{CA43379E-B6DC-4D46-9D57-FFD744CC1992}" destId="{928E4EC8-1D26-8B43-A6DB-594BB57ECF61}" srcOrd="5" destOrd="0" presId="urn:microsoft.com/office/officeart/2005/8/layout/list1"/>
    <dgm:cxn modelId="{F05BCDAA-1CBF-A346-AD67-B17EFF2EA40A}" type="presParOf" srcId="{CA43379E-B6DC-4D46-9D57-FFD744CC1992}" destId="{F68DD3CA-A950-5243-A3DC-ABBE5D924DBF}" srcOrd="6" destOrd="0" presId="urn:microsoft.com/office/officeart/2005/8/layout/list1"/>
    <dgm:cxn modelId="{121EE7D6-9C8E-D143-B28E-DAA79BDE258A}" type="presParOf" srcId="{CA43379E-B6DC-4D46-9D57-FFD744CC1992}" destId="{CFF1E655-8102-FE4B-9073-BEA117DEF7F2}" srcOrd="7" destOrd="0" presId="urn:microsoft.com/office/officeart/2005/8/layout/list1"/>
    <dgm:cxn modelId="{438D1FD1-699C-9F46-BB12-46E511178B02}" type="presParOf" srcId="{CA43379E-B6DC-4D46-9D57-FFD744CC1992}" destId="{61221AFC-65C0-FC4E-86D5-1CF056BADDA5}" srcOrd="8" destOrd="0" presId="urn:microsoft.com/office/officeart/2005/8/layout/list1"/>
    <dgm:cxn modelId="{28880EA4-D47B-364B-9D1E-CF4511270BC1}" type="presParOf" srcId="{61221AFC-65C0-FC4E-86D5-1CF056BADDA5}" destId="{40FBA385-6F67-AB44-9E9B-29B0CB8EA9FD}" srcOrd="0" destOrd="0" presId="urn:microsoft.com/office/officeart/2005/8/layout/list1"/>
    <dgm:cxn modelId="{4E1C9AFF-8DB8-0843-BA1C-894B7A887862}" type="presParOf" srcId="{61221AFC-65C0-FC4E-86D5-1CF056BADDA5}" destId="{6346C877-48CA-A140-93F7-77D16A26D948}" srcOrd="1" destOrd="0" presId="urn:microsoft.com/office/officeart/2005/8/layout/list1"/>
    <dgm:cxn modelId="{D1D6BCC6-F104-0E42-BCDC-43F69EB5897B}" type="presParOf" srcId="{CA43379E-B6DC-4D46-9D57-FFD744CC1992}" destId="{DC54A46C-D161-E54F-B8BE-CBA24509F324}" srcOrd="9" destOrd="0" presId="urn:microsoft.com/office/officeart/2005/8/layout/list1"/>
    <dgm:cxn modelId="{D5EBCE08-6B0D-C740-BBFF-2C2C79BB85AC}" type="presParOf" srcId="{CA43379E-B6DC-4D46-9D57-FFD744CC1992}" destId="{4D64DB47-8651-CE45-A073-F1D76AC700B7}" srcOrd="10" destOrd="0" presId="urn:microsoft.com/office/officeart/2005/8/layout/list1"/>
    <dgm:cxn modelId="{0F1B2E4F-646E-0F47-A0C6-7695834B7114}" type="presParOf" srcId="{CA43379E-B6DC-4D46-9D57-FFD744CC1992}" destId="{9C92575B-B8AD-BE42-AF27-4C5717A72E50}" srcOrd="11" destOrd="0" presId="urn:microsoft.com/office/officeart/2005/8/layout/list1"/>
    <dgm:cxn modelId="{40DF3656-65B6-3D4F-BC9A-6351F2DE8165}" type="presParOf" srcId="{CA43379E-B6DC-4D46-9D57-FFD744CC1992}" destId="{57B7256F-0520-9045-BFBF-E50DB797D39F}" srcOrd="12" destOrd="0" presId="urn:microsoft.com/office/officeart/2005/8/layout/list1"/>
    <dgm:cxn modelId="{82FB5E96-2A53-6D4E-A0D9-E7B40E18C0C4}" type="presParOf" srcId="{57B7256F-0520-9045-BFBF-E50DB797D39F}" destId="{7A218443-0BB2-6B49-9566-62FCEDDCF982}" srcOrd="0" destOrd="0" presId="urn:microsoft.com/office/officeart/2005/8/layout/list1"/>
    <dgm:cxn modelId="{C4271671-E9FD-B246-B536-B30CCF8430FE}" type="presParOf" srcId="{57B7256F-0520-9045-BFBF-E50DB797D39F}" destId="{F38BF9B2-54A2-0A45-9A84-0C0CF7B48266}" srcOrd="1" destOrd="0" presId="urn:microsoft.com/office/officeart/2005/8/layout/list1"/>
    <dgm:cxn modelId="{7B401F5D-B7AA-0641-93F9-6F7720B7DC09}" type="presParOf" srcId="{CA43379E-B6DC-4D46-9D57-FFD744CC1992}" destId="{7D99C508-2C30-B248-B63E-E3160CA4727C}" srcOrd="13" destOrd="0" presId="urn:microsoft.com/office/officeart/2005/8/layout/list1"/>
    <dgm:cxn modelId="{FBFFFCF7-332B-E64F-ABA7-39378B3C1A00}" type="presParOf" srcId="{CA43379E-B6DC-4D46-9D57-FFD744CC1992}" destId="{D96D9ED3-11A7-1E41-971C-4B7CD636B5CF}" srcOrd="14" destOrd="0" presId="urn:microsoft.com/office/officeart/2005/8/layout/list1"/>
    <dgm:cxn modelId="{99D9FD3D-2231-554B-97B5-167011A8AB0A}" type="presParOf" srcId="{CA43379E-B6DC-4D46-9D57-FFD744CC1992}" destId="{2912C973-9A11-B440-A5E8-C59A12F08C22}" srcOrd="15" destOrd="0" presId="urn:microsoft.com/office/officeart/2005/8/layout/list1"/>
    <dgm:cxn modelId="{804BD9DB-C773-4A4F-A86B-DA9090B885C4}" type="presParOf" srcId="{CA43379E-B6DC-4D46-9D57-FFD744CC1992}" destId="{19351114-1CFD-B647-A5EB-D50B6CC67A2F}" srcOrd="16" destOrd="0" presId="urn:microsoft.com/office/officeart/2005/8/layout/list1"/>
    <dgm:cxn modelId="{BC03FD2B-8D05-9D47-B359-C9C818BE2089}" type="presParOf" srcId="{19351114-1CFD-B647-A5EB-D50B6CC67A2F}" destId="{4B45F003-87BF-A64A-8D50-5E9E55F45B63}" srcOrd="0" destOrd="0" presId="urn:microsoft.com/office/officeart/2005/8/layout/list1"/>
    <dgm:cxn modelId="{2372865F-FCDD-524A-9FBB-0BA40D8BD2A3}" type="presParOf" srcId="{19351114-1CFD-B647-A5EB-D50B6CC67A2F}" destId="{F0577C66-A71E-C040-B151-6859D9FFAA14}" srcOrd="1" destOrd="0" presId="urn:microsoft.com/office/officeart/2005/8/layout/list1"/>
    <dgm:cxn modelId="{87A87DA2-93E9-D14E-BE45-B444D45C47CE}" type="presParOf" srcId="{CA43379E-B6DC-4D46-9D57-FFD744CC1992}" destId="{9884C1B3-2ABC-F846-9527-C339A6B8B1F6}" srcOrd="17" destOrd="0" presId="urn:microsoft.com/office/officeart/2005/8/layout/list1"/>
    <dgm:cxn modelId="{DEAA460C-7C08-B34A-93FC-1E05E8843F89}" type="presParOf" srcId="{CA43379E-B6DC-4D46-9D57-FFD744CC1992}" destId="{DF4B278C-061B-074F-9053-27DF835D06C2}" srcOrd="18" destOrd="0" presId="urn:microsoft.com/office/officeart/2005/8/layout/list1"/>
    <dgm:cxn modelId="{171CA716-98F5-464A-95D7-7DE6221081FD}" type="presParOf" srcId="{CA43379E-B6DC-4D46-9D57-FFD744CC1992}" destId="{8EF7AF75-B7CD-4F48-BD84-8D374DD2BC5E}" srcOrd="19" destOrd="0" presId="urn:microsoft.com/office/officeart/2005/8/layout/list1"/>
    <dgm:cxn modelId="{4EDF9884-B7AD-A448-A860-CDB81D4DE955}" type="presParOf" srcId="{CA43379E-B6DC-4D46-9D57-FFD744CC1992}" destId="{62091F2A-3A49-C74C-8BFD-04FDC6977325}" srcOrd="20" destOrd="0" presId="urn:microsoft.com/office/officeart/2005/8/layout/list1"/>
    <dgm:cxn modelId="{E289F5E0-5825-EE4A-982C-70A067B75008}" type="presParOf" srcId="{62091F2A-3A49-C74C-8BFD-04FDC6977325}" destId="{79E75C19-6437-A740-BBF3-67392FFB2426}" srcOrd="0" destOrd="0" presId="urn:microsoft.com/office/officeart/2005/8/layout/list1"/>
    <dgm:cxn modelId="{FB66B619-21B5-5147-A1C9-5D8CB48DD4A2}" type="presParOf" srcId="{62091F2A-3A49-C74C-8BFD-04FDC6977325}" destId="{58FCE8FE-C57E-BD40-B3FE-6C986707B03B}" srcOrd="1" destOrd="0" presId="urn:microsoft.com/office/officeart/2005/8/layout/list1"/>
    <dgm:cxn modelId="{328B9287-497C-964E-911A-A5B02132B580}" type="presParOf" srcId="{CA43379E-B6DC-4D46-9D57-FFD744CC1992}" destId="{AF32382C-F7C6-A740-BC1B-687C88AEFF0A}" srcOrd="21" destOrd="0" presId="urn:microsoft.com/office/officeart/2005/8/layout/list1"/>
    <dgm:cxn modelId="{AC84F49A-8460-0D4F-818D-D680681D4917}" type="presParOf" srcId="{CA43379E-B6DC-4D46-9D57-FFD744CC1992}" destId="{6D6FAD0F-B347-2E48-BEFD-D78AE95AAD64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DDADF4-6096-434C-88F8-F1BEDACDE276}" type="doc">
      <dgm:prSet loTypeId="urn:microsoft.com/office/officeart/2005/8/layout/process2" loCatId="" qsTypeId="urn:microsoft.com/office/officeart/2005/8/quickstyle/simple4" qsCatId="simple" csTypeId="urn:microsoft.com/office/officeart/2005/8/colors/accent0_3" csCatId="mainScheme" phldr="1"/>
      <dgm:spPr/>
    </dgm:pt>
    <dgm:pt modelId="{E2F906D2-055C-774E-B45F-5737A78528AD}">
      <dgm:prSet phldrT="[Text]"/>
      <dgm:spPr/>
      <dgm:t>
        <a:bodyPr/>
        <a:lstStyle/>
        <a:p>
          <a:r>
            <a:rPr lang="en-US" dirty="0" smtClean="0"/>
            <a:t>Create a Message</a:t>
          </a:r>
          <a:endParaRPr lang="en-US" dirty="0"/>
        </a:p>
      </dgm:t>
    </dgm:pt>
    <dgm:pt modelId="{6E95FA8F-2EDB-DD40-92C9-43D715C30C86}" type="parTrans" cxnId="{0723D85A-DBCB-F04E-9E80-728FBC6299A2}">
      <dgm:prSet/>
      <dgm:spPr/>
      <dgm:t>
        <a:bodyPr/>
        <a:lstStyle/>
        <a:p>
          <a:endParaRPr lang="en-US"/>
        </a:p>
      </dgm:t>
    </dgm:pt>
    <dgm:pt modelId="{C63B4E12-476E-4148-B571-5A0348236AA3}" type="sibTrans" cxnId="{0723D85A-DBCB-F04E-9E80-728FBC6299A2}">
      <dgm:prSet/>
      <dgm:spPr/>
      <dgm:t>
        <a:bodyPr/>
        <a:lstStyle/>
        <a:p>
          <a:endParaRPr lang="en-US"/>
        </a:p>
      </dgm:t>
    </dgm:pt>
    <dgm:pt modelId="{C16B1922-2B1A-9F42-97B4-0BDA630D5D23}">
      <dgm:prSet phldrT="[Text]"/>
      <dgm:spPr/>
      <dgm:t>
        <a:bodyPr/>
        <a:lstStyle/>
        <a:p>
          <a:r>
            <a:rPr lang="en-US" dirty="0" smtClean="0"/>
            <a:t>Deliver the Message</a:t>
          </a:r>
          <a:endParaRPr lang="en-US" dirty="0"/>
        </a:p>
      </dgm:t>
    </dgm:pt>
    <dgm:pt modelId="{8212229B-0D86-CA4C-B5D7-CA1676946D23}" type="parTrans" cxnId="{D936FA73-65A3-8A48-8AED-5B2792CCB1A2}">
      <dgm:prSet/>
      <dgm:spPr/>
      <dgm:t>
        <a:bodyPr/>
        <a:lstStyle/>
        <a:p>
          <a:endParaRPr lang="en-US"/>
        </a:p>
      </dgm:t>
    </dgm:pt>
    <dgm:pt modelId="{4A67BA5B-139F-E147-8D9B-B3A48DC416EA}" type="sibTrans" cxnId="{D936FA73-65A3-8A48-8AED-5B2792CCB1A2}">
      <dgm:prSet/>
      <dgm:spPr/>
      <dgm:t>
        <a:bodyPr/>
        <a:lstStyle/>
        <a:p>
          <a:endParaRPr lang="en-US"/>
        </a:p>
      </dgm:t>
    </dgm:pt>
    <dgm:pt modelId="{128B4C6D-0114-0E45-A8C1-4F3F281232FD}">
      <dgm:prSet phldrT="[Text]"/>
      <dgm:spPr/>
      <dgm:t>
        <a:bodyPr/>
        <a:lstStyle/>
        <a:p>
          <a:r>
            <a:rPr lang="en-US" dirty="0" smtClean="0"/>
            <a:t>Receive the Message</a:t>
          </a:r>
          <a:endParaRPr lang="en-US" dirty="0"/>
        </a:p>
      </dgm:t>
    </dgm:pt>
    <dgm:pt modelId="{C029EE28-C404-6E45-8EB8-F58B012EFF85}" type="parTrans" cxnId="{5DE667C5-97F3-5B48-8EE2-5A6659EE9750}">
      <dgm:prSet/>
      <dgm:spPr/>
      <dgm:t>
        <a:bodyPr/>
        <a:lstStyle/>
        <a:p>
          <a:endParaRPr lang="en-US"/>
        </a:p>
      </dgm:t>
    </dgm:pt>
    <dgm:pt modelId="{9925E939-9019-8945-AA55-A22CD7C0142A}" type="sibTrans" cxnId="{5DE667C5-97F3-5B48-8EE2-5A6659EE9750}">
      <dgm:prSet/>
      <dgm:spPr/>
      <dgm:t>
        <a:bodyPr/>
        <a:lstStyle/>
        <a:p>
          <a:endParaRPr lang="en-US"/>
        </a:p>
      </dgm:t>
    </dgm:pt>
    <dgm:pt modelId="{C00E5A1A-BDBB-144D-9D94-E5ABF3DF5A60}">
      <dgm:prSet phldrT="[Text]"/>
      <dgm:spPr/>
      <dgm:t>
        <a:bodyPr/>
        <a:lstStyle/>
        <a:p>
          <a:r>
            <a:rPr lang="en-US" dirty="0" smtClean="0"/>
            <a:t>Send the Message</a:t>
          </a:r>
        </a:p>
      </dgm:t>
    </dgm:pt>
    <dgm:pt modelId="{750687A8-59CC-184E-8153-3284EE9F2E0B}" type="parTrans" cxnId="{B6B02558-867F-0D4F-B2FE-11F18D025275}">
      <dgm:prSet/>
      <dgm:spPr/>
      <dgm:t>
        <a:bodyPr/>
        <a:lstStyle/>
        <a:p>
          <a:endParaRPr lang="en-US"/>
        </a:p>
      </dgm:t>
    </dgm:pt>
    <dgm:pt modelId="{1F3018AB-8AAA-F14E-B848-AF1019DD87EC}" type="sibTrans" cxnId="{B6B02558-867F-0D4F-B2FE-11F18D025275}">
      <dgm:prSet/>
      <dgm:spPr/>
      <dgm:t>
        <a:bodyPr/>
        <a:lstStyle/>
        <a:p>
          <a:endParaRPr lang="en-US"/>
        </a:p>
      </dgm:t>
    </dgm:pt>
    <dgm:pt modelId="{07519DA1-0DB6-9540-911A-74651E25F445}">
      <dgm:prSet phldrT="[Text]"/>
      <dgm:spPr/>
      <dgm:t>
        <a:bodyPr/>
        <a:lstStyle/>
        <a:p>
          <a:r>
            <a:rPr lang="en-US" dirty="0" smtClean="0"/>
            <a:t>Process the Message</a:t>
          </a:r>
          <a:endParaRPr lang="en-US" dirty="0"/>
        </a:p>
      </dgm:t>
    </dgm:pt>
    <dgm:pt modelId="{DA3E49B0-3B43-584B-95B5-4793C814AA88}" type="parTrans" cxnId="{00642921-AF06-D54A-B595-AE5AAE858F00}">
      <dgm:prSet/>
      <dgm:spPr/>
      <dgm:t>
        <a:bodyPr/>
        <a:lstStyle/>
        <a:p>
          <a:endParaRPr lang="en-US"/>
        </a:p>
      </dgm:t>
    </dgm:pt>
    <dgm:pt modelId="{5E3FC242-5EC9-0248-99AB-0C5E900E4613}" type="sibTrans" cxnId="{00642921-AF06-D54A-B595-AE5AAE858F00}">
      <dgm:prSet/>
      <dgm:spPr/>
      <dgm:t>
        <a:bodyPr/>
        <a:lstStyle/>
        <a:p>
          <a:endParaRPr lang="en-US"/>
        </a:p>
      </dgm:t>
    </dgm:pt>
    <dgm:pt modelId="{2D857ABF-E14A-674B-9774-EBB5C329AE07}" type="pres">
      <dgm:prSet presAssocID="{7DDDADF4-6096-434C-88F8-F1BEDACDE276}" presName="linearFlow" presStyleCnt="0">
        <dgm:presLayoutVars>
          <dgm:resizeHandles val="exact"/>
        </dgm:presLayoutVars>
      </dgm:prSet>
      <dgm:spPr/>
    </dgm:pt>
    <dgm:pt modelId="{7F69E675-D248-1C4D-9F40-8B00E76259C7}" type="pres">
      <dgm:prSet presAssocID="{E2F906D2-055C-774E-B45F-5737A78528A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15D522-A6F3-834F-8CD2-2B5454CD80BF}" type="pres">
      <dgm:prSet presAssocID="{C63B4E12-476E-4148-B571-5A0348236AA3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26D09E9-C56A-CF43-8D99-AAF2CBF5CAE6}" type="pres">
      <dgm:prSet presAssocID="{C63B4E12-476E-4148-B571-5A0348236AA3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CCF2C56-73BF-164F-85AE-54F253CC4896}" type="pres">
      <dgm:prSet presAssocID="{C00E5A1A-BDBB-144D-9D94-E5ABF3DF5A6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4650B-53A0-0D41-921B-1241B0D8103C}" type="pres">
      <dgm:prSet presAssocID="{1F3018AB-8AAA-F14E-B848-AF1019DD87EC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81B347E-7774-7A4F-BB47-720E7FC636EE}" type="pres">
      <dgm:prSet presAssocID="{1F3018AB-8AAA-F14E-B848-AF1019DD87EC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576CED1-4574-214B-B808-60389805BAEE}" type="pres">
      <dgm:prSet presAssocID="{C16B1922-2B1A-9F42-97B4-0BDA630D5D2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9EF5F2-8717-D345-9F2E-E60F11AAE27F}" type="pres">
      <dgm:prSet presAssocID="{4A67BA5B-139F-E147-8D9B-B3A48DC416EA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198AE97-7671-EF4A-AE39-63729FC27761}" type="pres">
      <dgm:prSet presAssocID="{4A67BA5B-139F-E147-8D9B-B3A48DC416EA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42B8FF26-AB8C-DB48-8C80-B63F9386F446}" type="pres">
      <dgm:prSet presAssocID="{128B4C6D-0114-0E45-A8C1-4F3F281232F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79DE3-B304-3B40-AD74-5692CC2E807A}" type="pres">
      <dgm:prSet presAssocID="{9925E939-9019-8945-AA55-A22CD7C0142A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8BED44E-D47C-F247-AA2E-D0C68B1A500E}" type="pres">
      <dgm:prSet presAssocID="{9925E939-9019-8945-AA55-A22CD7C0142A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C2BB6EB-034D-A640-AAF4-EABBDF484DCD}" type="pres">
      <dgm:prSet presAssocID="{07519DA1-0DB6-9540-911A-74651E25F44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23D85A-DBCB-F04E-9E80-728FBC6299A2}" srcId="{7DDDADF4-6096-434C-88F8-F1BEDACDE276}" destId="{E2F906D2-055C-774E-B45F-5737A78528AD}" srcOrd="0" destOrd="0" parTransId="{6E95FA8F-2EDB-DD40-92C9-43D715C30C86}" sibTransId="{C63B4E12-476E-4148-B571-5A0348236AA3}"/>
    <dgm:cxn modelId="{24A16293-FBC6-984E-A0CB-D337CE5E6A22}" type="presOf" srcId="{9925E939-9019-8945-AA55-A22CD7C0142A}" destId="{C8BED44E-D47C-F247-AA2E-D0C68B1A500E}" srcOrd="1" destOrd="0" presId="urn:microsoft.com/office/officeart/2005/8/layout/process2"/>
    <dgm:cxn modelId="{00642921-AF06-D54A-B595-AE5AAE858F00}" srcId="{7DDDADF4-6096-434C-88F8-F1BEDACDE276}" destId="{07519DA1-0DB6-9540-911A-74651E25F445}" srcOrd="4" destOrd="0" parTransId="{DA3E49B0-3B43-584B-95B5-4793C814AA88}" sibTransId="{5E3FC242-5EC9-0248-99AB-0C5E900E4613}"/>
    <dgm:cxn modelId="{6AA4ADC9-63A8-504B-82F4-F4D9BEEA986A}" type="presOf" srcId="{C63B4E12-476E-4148-B571-5A0348236AA3}" destId="{0C15D522-A6F3-834F-8CD2-2B5454CD80BF}" srcOrd="0" destOrd="0" presId="urn:microsoft.com/office/officeart/2005/8/layout/process2"/>
    <dgm:cxn modelId="{86DB4F16-4DE4-214C-9D90-BF3D1D329DE0}" type="presOf" srcId="{C16B1922-2B1A-9F42-97B4-0BDA630D5D23}" destId="{0576CED1-4574-214B-B808-60389805BAEE}" srcOrd="0" destOrd="0" presId="urn:microsoft.com/office/officeart/2005/8/layout/process2"/>
    <dgm:cxn modelId="{B1DB2824-6046-3A46-90AA-FAC8F1AA697D}" type="presOf" srcId="{9925E939-9019-8945-AA55-A22CD7C0142A}" destId="{A6779DE3-B304-3B40-AD74-5692CC2E807A}" srcOrd="0" destOrd="0" presId="urn:microsoft.com/office/officeart/2005/8/layout/process2"/>
    <dgm:cxn modelId="{B33B2150-E427-D742-BBCB-D9CC9B95E701}" type="presOf" srcId="{07519DA1-0DB6-9540-911A-74651E25F445}" destId="{9C2BB6EB-034D-A640-AAF4-EABBDF484DCD}" srcOrd="0" destOrd="0" presId="urn:microsoft.com/office/officeart/2005/8/layout/process2"/>
    <dgm:cxn modelId="{85850DC1-A3BD-804C-ABBC-78037FE8388A}" type="presOf" srcId="{7DDDADF4-6096-434C-88F8-F1BEDACDE276}" destId="{2D857ABF-E14A-674B-9774-EBB5C329AE07}" srcOrd="0" destOrd="0" presId="urn:microsoft.com/office/officeart/2005/8/layout/process2"/>
    <dgm:cxn modelId="{AF50D56D-BD1A-9A43-B0F2-03CB99C31C56}" type="presOf" srcId="{128B4C6D-0114-0E45-A8C1-4F3F281232FD}" destId="{42B8FF26-AB8C-DB48-8C80-B63F9386F446}" srcOrd="0" destOrd="0" presId="urn:microsoft.com/office/officeart/2005/8/layout/process2"/>
    <dgm:cxn modelId="{36EE352A-DB17-4F43-A5F4-0E8C11DE076B}" type="presOf" srcId="{1F3018AB-8AAA-F14E-B848-AF1019DD87EC}" destId="{881B347E-7774-7A4F-BB47-720E7FC636EE}" srcOrd="1" destOrd="0" presId="urn:microsoft.com/office/officeart/2005/8/layout/process2"/>
    <dgm:cxn modelId="{808B5FFF-1DFD-9348-889E-51A9D35FB05B}" type="presOf" srcId="{4A67BA5B-139F-E147-8D9B-B3A48DC416EA}" destId="{2198AE97-7671-EF4A-AE39-63729FC27761}" srcOrd="1" destOrd="0" presId="urn:microsoft.com/office/officeart/2005/8/layout/process2"/>
    <dgm:cxn modelId="{3D0D9040-9DC0-EC46-AA2E-98239A2C5541}" type="presOf" srcId="{C63B4E12-476E-4148-B571-5A0348236AA3}" destId="{826D09E9-C56A-CF43-8D99-AAF2CBF5CAE6}" srcOrd="1" destOrd="0" presId="urn:microsoft.com/office/officeart/2005/8/layout/process2"/>
    <dgm:cxn modelId="{D936FA73-65A3-8A48-8AED-5B2792CCB1A2}" srcId="{7DDDADF4-6096-434C-88F8-F1BEDACDE276}" destId="{C16B1922-2B1A-9F42-97B4-0BDA630D5D23}" srcOrd="2" destOrd="0" parTransId="{8212229B-0D86-CA4C-B5D7-CA1676946D23}" sibTransId="{4A67BA5B-139F-E147-8D9B-B3A48DC416EA}"/>
    <dgm:cxn modelId="{6BFB1FF6-52BD-844A-A45D-3CD30C98FEC7}" type="presOf" srcId="{C00E5A1A-BDBB-144D-9D94-E5ABF3DF5A60}" destId="{5CCF2C56-73BF-164F-85AE-54F253CC4896}" srcOrd="0" destOrd="0" presId="urn:microsoft.com/office/officeart/2005/8/layout/process2"/>
    <dgm:cxn modelId="{3EF047B7-9C8F-4D49-ADCB-63D7ECD8C020}" type="presOf" srcId="{4A67BA5B-139F-E147-8D9B-B3A48DC416EA}" destId="{219EF5F2-8717-D345-9F2E-E60F11AAE27F}" srcOrd="0" destOrd="0" presId="urn:microsoft.com/office/officeart/2005/8/layout/process2"/>
    <dgm:cxn modelId="{559813B9-48DD-A645-9F94-52683CA32398}" type="presOf" srcId="{1F3018AB-8AAA-F14E-B848-AF1019DD87EC}" destId="{98F4650B-53A0-0D41-921B-1241B0D8103C}" srcOrd="0" destOrd="0" presId="urn:microsoft.com/office/officeart/2005/8/layout/process2"/>
    <dgm:cxn modelId="{432A32F3-710A-7040-87C1-55156C67632D}" type="presOf" srcId="{E2F906D2-055C-774E-B45F-5737A78528AD}" destId="{7F69E675-D248-1C4D-9F40-8B00E76259C7}" srcOrd="0" destOrd="0" presId="urn:microsoft.com/office/officeart/2005/8/layout/process2"/>
    <dgm:cxn modelId="{B6B02558-867F-0D4F-B2FE-11F18D025275}" srcId="{7DDDADF4-6096-434C-88F8-F1BEDACDE276}" destId="{C00E5A1A-BDBB-144D-9D94-E5ABF3DF5A60}" srcOrd="1" destOrd="0" parTransId="{750687A8-59CC-184E-8153-3284EE9F2E0B}" sibTransId="{1F3018AB-8AAA-F14E-B848-AF1019DD87EC}"/>
    <dgm:cxn modelId="{5DE667C5-97F3-5B48-8EE2-5A6659EE9750}" srcId="{7DDDADF4-6096-434C-88F8-F1BEDACDE276}" destId="{128B4C6D-0114-0E45-A8C1-4F3F281232FD}" srcOrd="3" destOrd="0" parTransId="{C029EE28-C404-6E45-8EB8-F58B012EFF85}" sibTransId="{9925E939-9019-8945-AA55-A22CD7C0142A}"/>
    <dgm:cxn modelId="{6FA66E99-2356-CC40-BDB3-A8C08A564C9B}" type="presParOf" srcId="{2D857ABF-E14A-674B-9774-EBB5C329AE07}" destId="{7F69E675-D248-1C4D-9F40-8B00E76259C7}" srcOrd="0" destOrd="0" presId="urn:microsoft.com/office/officeart/2005/8/layout/process2"/>
    <dgm:cxn modelId="{8F0908D5-2A4B-5A4E-84FA-DE9EB255A5A6}" type="presParOf" srcId="{2D857ABF-E14A-674B-9774-EBB5C329AE07}" destId="{0C15D522-A6F3-834F-8CD2-2B5454CD80BF}" srcOrd="1" destOrd="0" presId="urn:microsoft.com/office/officeart/2005/8/layout/process2"/>
    <dgm:cxn modelId="{233CB7E7-8C0B-124C-9B6D-738B52597BF5}" type="presParOf" srcId="{0C15D522-A6F3-834F-8CD2-2B5454CD80BF}" destId="{826D09E9-C56A-CF43-8D99-AAF2CBF5CAE6}" srcOrd="0" destOrd="0" presId="urn:microsoft.com/office/officeart/2005/8/layout/process2"/>
    <dgm:cxn modelId="{A3AC00A4-02FD-8843-ACB1-12EE6C0E728A}" type="presParOf" srcId="{2D857ABF-E14A-674B-9774-EBB5C329AE07}" destId="{5CCF2C56-73BF-164F-85AE-54F253CC4896}" srcOrd="2" destOrd="0" presId="urn:microsoft.com/office/officeart/2005/8/layout/process2"/>
    <dgm:cxn modelId="{01C29B68-12BC-3D4F-BC8F-73052178B273}" type="presParOf" srcId="{2D857ABF-E14A-674B-9774-EBB5C329AE07}" destId="{98F4650B-53A0-0D41-921B-1241B0D8103C}" srcOrd="3" destOrd="0" presId="urn:microsoft.com/office/officeart/2005/8/layout/process2"/>
    <dgm:cxn modelId="{62A9FB6A-EAF2-E147-BFAD-2B26FF0371B7}" type="presParOf" srcId="{98F4650B-53A0-0D41-921B-1241B0D8103C}" destId="{881B347E-7774-7A4F-BB47-720E7FC636EE}" srcOrd="0" destOrd="0" presId="urn:microsoft.com/office/officeart/2005/8/layout/process2"/>
    <dgm:cxn modelId="{90C411F8-2682-914C-904B-360250E6915C}" type="presParOf" srcId="{2D857ABF-E14A-674B-9774-EBB5C329AE07}" destId="{0576CED1-4574-214B-B808-60389805BAEE}" srcOrd="4" destOrd="0" presId="urn:microsoft.com/office/officeart/2005/8/layout/process2"/>
    <dgm:cxn modelId="{FE301CCC-75E2-D246-9EFE-B0F336E57A19}" type="presParOf" srcId="{2D857ABF-E14A-674B-9774-EBB5C329AE07}" destId="{219EF5F2-8717-D345-9F2E-E60F11AAE27F}" srcOrd="5" destOrd="0" presId="urn:microsoft.com/office/officeart/2005/8/layout/process2"/>
    <dgm:cxn modelId="{25E95C1E-D897-9441-9DE8-40F900C6F618}" type="presParOf" srcId="{219EF5F2-8717-D345-9F2E-E60F11AAE27F}" destId="{2198AE97-7671-EF4A-AE39-63729FC27761}" srcOrd="0" destOrd="0" presId="urn:microsoft.com/office/officeart/2005/8/layout/process2"/>
    <dgm:cxn modelId="{125A107A-3AB6-C845-AB9F-0BD169C2EA8E}" type="presParOf" srcId="{2D857ABF-E14A-674B-9774-EBB5C329AE07}" destId="{42B8FF26-AB8C-DB48-8C80-B63F9386F446}" srcOrd="6" destOrd="0" presId="urn:microsoft.com/office/officeart/2005/8/layout/process2"/>
    <dgm:cxn modelId="{E406C6A1-CDC2-CB4C-885D-C0421BB7193E}" type="presParOf" srcId="{2D857ABF-E14A-674B-9774-EBB5C329AE07}" destId="{A6779DE3-B304-3B40-AD74-5692CC2E807A}" srcOrd="7" destOrd="0" presId="urn:microsoft.com/office/officeart/2005/8/layout/process2"/>
    <dgm:cxn modelId="{4E41FC31-D7F5-9D47-8D15-CCEF842A744D}" type="presParOf" srcId="{A6779DE3-B304-3B40-AD74-5692CC2E807A}" destId="{C8BED44E-D47C-F247-AA2E-D0C68B1A500E}" srcOrd="0" destOrd="0" presId="urn:microsoft.com/office/officeart/2005/8/layout/process2"/>
    <dgm:cxn modelId="{D86B8BA4-4CB3-4944-823A-61EBD2E3632D}" type="presParOf" srcId="{2D857ABF-E14A-674B-9774-EBB5C329AE07}" destId="{9C2BB6EB-034D-A640-AAF4-EABBDF484DCD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DCD3B-09AD-3243-9548-56DC553DD97A}">
      <dsp:nvSpPr>
        <dsp:cNvPr id="0" name=""/>
        <dsp:cNvSpPr/>
      </dsp:nvSpPr>
      <dsp:spPr>
        <a:xfrm>
          <a:off x="0" y="271887"/>
          <a:ext cx="10443991" cy="59535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570" tIns="291592" rIns="810570" bIns="99568" numCol="1" spcCol="1270" anchor="t" anchorCtr="0">
          <a:noAutofit/>
        </a:bodyPr>
        <a:lstStyle/>
        <a:p>
          <a:pPr marL="114300" marR="0" lvl="1" indent="-114300" algn="l" defTabSz="5778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400" kern="1200" dirty="0" smtClean="0"/>
            <a:t>PayPal and Messaging (YAM</a:t>
          </a:r>
          <a:r>
            <a:rPr lang="en-US" sz="1400" kern="1200" baseline="0" dirty="0" smtClean="0"/>
            <a:t> and AMQ)</a:t>
          </a:r>
          <a:endParaRPr lang="en-US" sz="1400" kern="1200" dirty="0"/>
        </a:p>
      </dsp:txBody>
      <dsp:txXfrm>
        <a:off x="0" y="271887"/>
        <a:ext cx="10443991" cy="595350"/>
      </dsp:txXfrm>
    </dsp:sp>
    <dsp:sp modelId="{1599B208-8979-054D-9359-E1B07D97A5E2}">
      <dsp:nvSpPr>
        <dsp:cNvPr id="0" name=""/>
        <dsp:cNvSpPr/>
      </dsp:nvSpPr>
      <dsp:spPr>
        <a:xfrm>
          <a:off x="522199" y="6524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Raptor and Messaging</a:t>
          </a:r>
          <a:endParaRPr lang="en-US" sz="1400" kern="1200" dirty="0"/>
        </a:p>
      </dsp:txBody>
      <dsp:txXfrm>
        <a:off x="542374" y="85422"/>
        <a:ext cx="7270443" cy="372930"/>
      </dsp:txXfrm>
    </dsp:sp>
    <dsp:sp modelId="{F68DD3CA-A950-5243-A3DC-ABBE5D924DBF}">
      <dsp:nvSpPr>
        <dsp:cNvPr id="0" name=""/>
        <dsp:cNvSpPr/>
      </dsp:nvSpPr>
      <dsp:spPr>
        <a:xfrm>
          <a:off x="0" y="1149477"/>
          <a:ext cx="10443991" cy="8379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570" tIns="291592" rIns="81057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Overview of Enterprise Integration Patterns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Spring Integration</a:t>
          </a:r>
          <a:endParaRPr lang="en-US" sz="1400" kern="1200" dirty="0"/>
        </a:p>
      </dsp:txBody>
      <dsp:txXfrm>
        <a:off x="0" y="1149477"/>
        <a:ext cx="10443991" cy="837900"/>
      </dsp:txXfrm>
    </dsp:sp>
    <dsp:sp modelId="{6D41668D-643C-7248-83EE-463BD2754675}">
      <dsp:nvSpPr>
        <dsp:cNvPr id="0" name=""/>
        <dsp:cNvSpPr/>
      </dsp:nvSpPr>
      <dsp:spPr>
        <a:xfrm>
          <a:off x="522199" y="94283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Spring Integration and Enterprise Integration Patterns</a:t>
          </a:r>
          <a:endParaRPr lang="en-US" sz="1400" kern="1200" dirty="0"/>
        </a:p>
      </dsp:txBody>
      <dsp:txXfrm>
        <a:off x="542374" y="963012"/>
        <a:ext cx="7270443" cy="372930"/>
      </dsp:txXfrm>
    </dsp:sp>
    <dsp:sp modelId="{4D64DB47-8651-CE45-A073-F1D76AC700B7}">
      <dsp:nvSpPr>
        <dsp:cNvPr id="0" name=""/>
        <dsp:cNvSpPr/>
      </dsp:nvSpPr>
      <dsp:spPr>
        <a:xfrm>
          <a:off x="0" y="2295323"/>
          <a:ext cx="10443991" cy="8379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570" tIns="291592" rIns="81057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Sending messages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Receiving messages</a:t>
          </a:r>
          <a:endParaRPr lang="en-US" sz="1400" kern="1200" dirty="0"/>
        </a:p>
      </dsp:txBody>
      <dsp:txXfrm>
        <a:off x="0" y="2295323"/>
        <a:ext cx="10443991" cy="837900"/>
      </dsp:txXfrm>
    </dsp:sp>
    <dsp:sp modelId="{6346C877-48CA-A140-93F7-77D16A26D948}">
      <dsp:nvSpPr>
        <dsp:cNvPr id="0" name=""/>
        <dsp:cNvSpPr/>
      </dsp:nvSpPr>
      <dsp:spPr>
        <a:xfrm>
          <a:off x="522199" y="206297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Raptor's Kafka Integration</a:t>
          </a:r>
          <a:endParaRPr lang="en-US" sz="1400" kern="1200" dirty="0"/>
        </a:p>
      </dsp:txBody>
      <dsp:txXfrm>
        <a:off x="542374" y="2083152"/>
        <a:ext cx="7270443" cy="372930"/>
      </dsp:txXfrm>
    </dsp:sp>
    <dsp:sp modelId="{D96D9ED3-11A7-1E41-971C-4B7CD636B5CF}">
      <dsp:nvSpPr>
        <dsp:cNvPr id="0" name=""/>
        <dsp:cNvSpPr/>
      </dsp:nvSpPr>
      <dsp:spPr>
        <a:xfrm>
          <a:off x="0" y="3389757"/>
          <a:ext cx="10443991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BF9B2-54A2-0A45-9A84-0C0CF7B48266}">
      <dsp:nvSpPr>
        <dsp:cNvPr id="0" name=""/>
        <dsp:cNvSpPr/>
      </dsp:nvSpPr>
      <dsp:spPr>
        <a:xfrm>
          <a:off x="522199" y="318311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Creating a Raptor message daemon in Altus</a:t>
          </a:r>
          <a:endParaRPr lang="en-US" sz="1400" kern="1200" dirty="0"/>
        </a:p>
      </dsp:txBody>
      <dsp:txXfrm>
        <a:off x="542374" y="3203292"/>
        <a:ext cx="7270443" cy="372930"/>
      </dsp:txXfrm>
    </dsp:sp>
    <dsp:sp modelId="{DF4B278C-061B-074F-9053-27DF835D06C2}">
      <dsp:nvSpPr>
        <dsp:cNvPr id="0" name=""/>
        <dsp:cNvSpPr/>
      </dsp:nvSpPr>
      <dsp:spPr>
        <a:xfrm>
          <a:off x="0" y="4024797"/>
          <a:ext cx="10443991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77C66-A71E-C040-B151-6859D9FFAA14}">
      <dsp:nvSpPr>
        <dsp:cNvPr id="0" name=""/>
        <dsp:cNvSpPr/>
      </dsp:nvSpPr>
      <dsp:spPr>
        <a:xfrm>
          <a:off x="522199" y="381815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What's in the Archetype?</a:t>
          </a:r>
          <a:endParaRPr lang="en-US" sz="1400" kern="1200" dirty="0"/>
        </a:p>
      </dsp:txBody>
      <dsp:txXfrm>
        <a:off x="542374" y="3838332"/>
        <a:ext cx="7270443" cy="372930"/>
      </dsp:txXfrm>
    </dsp:sp>
    <dsp:sp modelId="{6D6FAD0F-B347-2E48-BEFD-D78AE95AAD64}">
      <dsp:nvSpPr>
        <dsp:cNvPr id="0" name=""/>
        <dsp:cNvSpPr/>
      </dsp:nvSpPr>
      <dsp:spPr>
        <a:xfrm>
          <a:off x="0" y="4659837"/>
          <a:ext cx="10443991" cy="3528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CE8FE-C57E-BD40-B3FE-6C986707B03B}">
      <dsp:nvSpPr>
        <dsp:cNvPr id="0" name=""/>
        <dsp:cNvSpPr/>
      </dsp:nvSpPr>
      <dsp:spPr>
        <a:xfrm>
          <a:off x="522199" y="4453197"/>
          <a:ext cx="7310793" cy="413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331" tIns="0" rIns="276331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Developing message daemons</a:t>
          </a:r>
          <a:endParaRPr lang="en-US" sz="1400" kern="1200" dirty="0"/>
        </a:p>
      </dsp:txBody>
      <dsp:txXfrm>
        <a:off x="542374" y="4473372"/>
        <a:ext cx="7270443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9E675-D248-1C4D-9F40-8B00E76259C7}">
      <dsp:nvSpPr>
        <dsp:cNvPr id="0" name=""/>
        <dsp:cNvSpPr/>
      </dsp:nvSpPr>
      <dsp:spPr>
        <a:xfrm>
          <a:off x="445915" y="536"/>
          <a:ext cx="2232369" cy="627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a Message</a:t>
          </a:r>
          <a:endParaRPr lang="en-US" sz="1800" kern="1200" dirty="0"/>
        </a:p>
      </dsp:txBody>
      <dsp:txXfrm>
        <a:off x="464296" y="18917"/>
        <a:ext cx="2195607" cy="590827"/>
      </dsp:txXfrm>
    </dsp:sp>
    <dsp:sp modelId="{0C15D522-A6F3-834F-8CD2-2B5454CD80BF}">
      <dsp:nvSpPr>
        <dsp:cNvPr id="0" name=""/>
        <dsp:cNvSpPr/>
      </dsp:nvSpPr>
      <dsp:spPr>
        <a:xfrm rot="5400000">
          <a:off x="1444426" y="643815"/>
          <a:ext cx="235346" cy="282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477375" y="667349"/>
        <a:ext cx="169449" cy="164742"/>
      </dsp:txXfrm>
    </dsp:sp>
    <dsp:sp modelId="{5CCF2C56-73BF-164F-85AE-54F253CC4896}">
      <dsp:nvSpPr>
        <dsp:cNvPr id="0" name=""/>
        <dsp:cNvSpPr/>
      </dsp:nvSpPr>
      <dsp:spPr>
        <a:xfrm>
          <a:off x="445915" y="941920"/>
          <a:ext cx="2232369" cy="627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Send the Message</a:t>
          </a:r>
        </a:p>
      </dsp:txBody>
      <dsp:txXfrm>
        <a:off x="464296" y="960301"/>
        <a:ext cx="2195607" cy="590827"/>
      </dsp:txXfrm>
    </dsp:sp>
    <dsp:sp modelId="{98F4650B-53A0-0D41-921B-1241B0D8103C}">
      <dsp:nvSpPr>
        <dsp:cNvPr id="0" name=""/>
        <dsp:cNvSpPr/>
      </dsp:nvSpPr>
      <dsp:spPr>
        <a:xfrm rot="5400000">
          <a:off x="1444426" y="1585200"/>
          <a:ext cx="235346" cy="282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477375" y="1608734"/>
        <a:ext cx="169449" cy="164742"/>
      </dsp:txXfrm>
    </dsp:sp>
    <dsp:sp modelId="{0576CED1-4574-214B-B808-60389805BAEE}">
      <dsp:nvSpPr>
        <dsp:cNvPr id="0" name=""/>
        <dsp:cNvSpPr/>
      </dsp:nvSpPr>
      <dsp:spPr>
        <a:xfrm>
          <a:off x="445915" y="1883305"/>
          <a:ext cx="2232369" cy="627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Deliver the Message</a:t>
          </a:r>
          <a:endParaRPr lang="en-US" sz="1800" kern="1200" dirty="0"/>
        </a:p>
      </dsp:txBody>
      <dsp:txXfrm>
        <a:off x="464296" y="1901686"/>
        <a:ext cx="2195607" cy="590827"/>
      </dsp:txXfrm>
    </dsp:sp>
    <dsp:sp modelId="{219EF5F2-8717-D345-9F2E-E60F11AAE27F}">
      <dsp:nvSpPr>
        <dsp:cNvPr id="0" name=""/>
        <dsp:cNvSpPr/>
      </dsp:nvSpPr>
      <dsp:spPr>
        <a:xfrm rot="5400000">
          <a:off x="1444426" y="2526584"/>
          <a:ext cx="235346" cy="282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477375" y="2550118"/>
        <a:ext cx="169449" cy="164742"/>
      </dsp:txXfrm>
    </dsp:sp>
    <dsp:sp modelId="{42B8FF26-AB8C-DB48-8C80-B63F9386F446}">
      <dsp:nvSpPr>
        <dsp:cNvPr id="0" name=""/>
        <dsp:cNvSpPr/>
      </dsp:nvSpPr>
      <dsp:spPr>
        <a:xfrm>
          <a:off x="445915" y="2824689"/>
          <a:ext cx="2232369" cy="627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Receive the Message</a:t>
          </a:r>
          <a:endParaRPr lang="en-US" sz="1800" kern="1200" dirty="0"/>
        </a:p>
      </dsp:txBody>
      <dsp:txXfrm>
        <a:off x="464296" y="2843070"/>
        <a:ext cx="2195607" cy="590827"/>
      </dsp:txXfrm>
    </dsp:sp>
    <dsp:sp modelId="{A6779DE3-B304-3B40-AD74-5692CC2E807A}">
      <dsp:nvSpPr>
        <dsp:cNvPr id="0" name=""/>
        <dsp:cNvSpPr/>
      </dsp:nvSpPr>
      <dsp:spPr>
        <a:xfrm rot="5400000">
          <a:off x="1444426" y="3467968"/>
          <a:ext cx="235346" cy="282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1477375" y="3491502"/>
        <a:ext cx="169449" cy="164742"/>
      </dsp:txXfrm>
    </dsp:sp>
    <dsp:sp modelId="{9C2BB6EB-034D-A640-AAF4-EABBDF484DCD}">
      <dsp:nvSpPr>
        <dsp:cNvPr id="0" name=""/>
        <dsp:cNvSpPr/>
      </dsp:nvSpPr>
      <dsp:spPr>
        <a:xfrm>
          <a:off x="445915" y="3766073"/>
          <a:ext cx="2232369" cy="6275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 the Message</a:t>
          </a:r>
          <a:endParaRPr lang="en-US" sz="1800" kern="1200" dirty="0"/>
        </a:p>
      </dsp:txBody>
      <dsp:txXfrm>
        <a:off x="464296" y="3784454"/>
        <a:ext cx="2195607" cy="590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6DC0-8C51-4163-AA34-F3D9AA192B0F}" type="datetimeFigureOut">
              <a:rPr lang="en-US" smtClean="0"/>
              <a:t>6/25/17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609C-A282-4A80-83DC-0D3EABDB7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67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D97BA-13F7-4748-A5AE-C898927CED76}" type="datetimeFigureOut">
              <a:rPr lang="en-US" smtClean="0"/>
              <a:t>6/25/17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26FB1-3AB0-4AFE-AF64-20CFD1566F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68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3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18971"/>
            <a:ext cx="9144000" cy="1212352"/>
          </a:xfrm>
        </p:spPr>
        <p:txBody>
          <a:bodyPr anchor="b">
            <a:noAutofit/>
          </a:bodyPr>
          <a:lstStyle>
            <a:lvl1pPr algn="ctr">
              <a:defRPr sz="5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552950"/>
            <a:ext cx="9144000" cy="384048"/>
          </a:xfrm>
        </p:spPr>
        <p:txBody>
          <a:bodyPr tIns="0" rIns="0" bIns="0">
            <a:noAutofit/>
          </a:bodyPr>
          <a:lstStyle>
            <a:lvl1pPr marL="0" indent="0" algn="ctr">
              <a:buNone/>
              <a:defRPr sz="2400" baseline="0">
                <a:solidFill>
                  <a:schemeClr val="bg1"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6850"/>
            <a:ext cx="4114800" cy="120650"/>
          </a:xfrm>
        </p:spPr>
        <p:txBody>
          <a:bodyPr/>
          <a:lstStyle>
            <a:lvl1pPr algn="ctr"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4962525"/>
            <a:ext cx="9144000" cy="4857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Presenter/Date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5666611" y="1914525"/>
            <a:ext cx="870431" cy="1019175"/>
            <a:chOff x="6589712" y="1914525"/>
            <a:chExt cx="870431" cy="1019175"/>
          </a:xfrm>
        </p:grpSpPr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6589712" y="1914525"/>
              <a:ext cx="870431" cy="1019175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2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3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40" y="5458570"/>
            <a:ext cx="630534" cy="58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2041048"/>
            <a:ext cx="5349240" cy="4296932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342697" y="2041048"/>
            <a:ext cx="5349240" cy="4296932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342697" y="1680415"/>
            <a:ext cx="5349240" cy="47942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82" y="6380648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2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72175" y="0"/>
            <a:ext cx="6219825" cy="6781800"/>
          </a:xfrm>
        </p:spPr>
        <p:txBody>
          <a:bodyPr tIns="3657600" anchor="t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527050"/>
            <a:ext cx="5221306" cy="311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5221307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824" y="1528762"/>
            <a:ext cx="5220567" cy="4824413"/>
          </a:xfrm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 marL="514350" indent="-228600">
              <a:spcBef>
                <a:spcPts val="300"/>
              </a:spcBef>
              <a:spcAft>
                <a:spcPts val="600"/>
              </a:spcAft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7429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3pPr>
            <a:lvl4pPr marL="9715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4pPr>
            <a:lvl5pPr marL="1200150" indent="-228600">
              <a:spcBef>
                <a:spcPts val="300"/>
              </a:spcBef>
              <a:spcAft>
                <a:spcPts val="600"/>
              </a:spcAft>
              <a:defRPr sz="12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82" y="6380648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4" y="1528762"/>
            <a:ext cx="3562351" cy="4824413"/>
          </a:xfrm>
        </p:spPr>
        <p:txBody>
          <a:bodyPr/>
          <a:lstStyle>
            <a:lvl1pPr marL="285750" indent="-285750"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2pPr marL="287338" indent="-228600">
              <a:spcBef>
                <a:spcPts val="300"/>
              </a:spcBef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4314825" y="1524000"/>
            <a:ext cx="7377113" cy="4829175"/>
          </a:xfrm>
        </p:spPr>
        <p:txBody>
          <a:bodyPr lIns="91440" tIns="914400" anchor="ctr"/>
          <a:lstStyle>
            <a:lvl1pPr algn="ctr">
              <a:defRPr baseline="0"/>
            </a:lvl1pPr>
          </a:lstStyle>
          <a:p>
            <a:r>
              <a:rPr lang="en-US" dirty="0" smtClean="0"/>
              <a:t>Click icon to insert pie chart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 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527050"/>
            <a:ext cx="4519678" cy="3111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528762"/>
            <a:ext cx="4514851" cy="4824413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sz="1600">
                <a:solidFill>
                  <a:schemeClr val="accent1"/>
                </a:solidFill>
              </a:defRPr>
            </a:lvl1pPr>
            <a:lvl2pPr marL="287338" indent="-228600">
              <a:spcBef>
                <a:spcPts val="300"/>
              </a:spcBef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4519678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5294219" y="488950"/>
            <a:ext cx="6400800" cy="5864225"/>
          </a:xfrm>
        </p:spPr>
        <p:txBody>
          <a:bodyPr tIns="91440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kern="1200" baseline="0" dirty="0">
                <a:solidFill>
                  <a:schemeClr val="accent1">
                    <a:alpha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icon to insert picture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w/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4" y="762000"/>
            <a:ext cx="5220567" cy="55961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8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Insert body text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72175" y="0"/>
            <a:ext cx="6219825" cy="6781800"/>
          </a:xfrm>
        </p:spPr>
        <p:txBody>
          <a:bodyPr tIns="3657600" anchor="t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40" y="527050"/>
            <a:ext cx="5221306" cy="311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heading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760366"/>
            <a:ext cx="5221307" cy="4794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subhead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 Half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972175" y="0"/>
            <a:ext cx="6219825" cy="6781800"/>
          </a:xfrm>
        </p:spPr>
        <p:txBody>
          <a:bodyPr tIns="3657600" anchor="t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40" y="527050"/>
            <a:ext cx="5221306" cy="3111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03238" y="851806"/>
            <a:ext cx="5221307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04824" y="1528762"/>
            <a:ext cx="5220567" cy="4824413"/>
          </a:xfrm>
        </p:spPr>
        <p:txBody>
          <a:bodyPr/>
          <a:lstStyle>
            <a:lvl1pPr marL="285750" indent="-285750">
              <a:defRPr>
                <a:solidFill>
                  <a:schemeClr val="bg2">
                    <a:lumMod val="75000"/>
                  </a:schemeClr>
                </a:solidFill>
              </a:defRPr>
            </a:lvl1pPr>
            <a:lvl2pPr marL="514350" indent="-228600">
              <a:defRPr sz="1400">
                <a:solidFill>
                  <a:schemeClr val="bg2">
                    <a:lumMod val="75000"/>
                  </a:schemeClr>
                </a:solidFill>
              </a:defRPr>
            </a:lvl2pPr>
            <a:lvl3pPr marL="742950" indent="-228600">
              <a:defRPr sz="1200">
                <a:solidFill>
                  <a:schemeClr val="bg2">
                    <a:lumMod val="75000"/>
                  </a:schemeClr>
                </a:solidFill>
              </a:defRPr>
            </a:lvl3pPr>
            <a:lvl4pPr marL="971550" indent="-228600">
              <a:defRPr sz="1200">
                <a:solidFill>
                  <a:schemeClr val="bg2">
                    <a:lumMod val="75000"/>
                  </a:schemeClr>
                </a:solidFill>
              </a:defRPr>
            </a:lvl4pPr>
            <a:lvl5pPr marL="1200150" indent="-228600">
              <a:defRPr sz="12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/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5978013" y="-16329"/>
            <a:ext cx="6213987" cy="6858000"/>
          </a:xfrm>
          <a:gradFill flip="none" rotWithShape="1">
            <a:gsLst>
              <a:gs pos="0">
                <a:schemeClr val="accent1">
                  <a:alpha val="90000"/>
                </a:schemeClr>
              </a:gs>
              <a:gs pos="88000">
                <a:srgbClr val="19468E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493776" bIns="256032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0" b="0" smtClean="0">
                <a:solidFill>
                  <a:schemeClr val="lt1"/>
                </a:solidFill>
                <a:latin typeface="+mn-lt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1999" cy="6858000"/>
          </a:xfrm>
        </p:spPr>
        <p:txBody>
          <a:bodyPr lIns="6583680" tIns="0" anchor="ctr"/>
          <a:lstStyle>
            <a:lvl1pPr marL="0" indent="0" algn="l">
              <a:buNone/>
              <a:defRPr baseline="0">
                <a:solidFill>
                  <a:schemeClr val="bg2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1973" y="488950"/>
            <a:ext cx="5359963" cy="3111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31974" y="851806"/>
            <a:ext cx="5359964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331974" y="1528762"/>
            <a:ext cx="5359964" cy="482441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>
                    <a:alpha val="6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134"/>
            <a:ext cx="997114" cy="241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766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accent1">
                  <a:alpha val="90000"/>
                </a:schemeClr>
              </a:gs>
              <a:gs pos="88000">
                <a:srgbClr val="19468E">
                  <a:alpha val="90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z="800" dirty="0">
                <a:solidFill>
                  <a:schemeClr val="bg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3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452" y="6371935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accent3">
                  <a:alpha val="90000"/>
                </a:schemeClr>
              </a:gs>
              <a:gs pos="88000">
                <a:schemeClr val="accent2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685800" tIns="0" rIns="0" bIns="0" rtlCol="0" anchor="ctr" anchorCtr="0"/>
          <a:lstStyle>
            <a:lvl1pPr>
              <a:defRPr lang="en-US" sz="4400" dirty="0">
                <a:solidFill>
                  <a:schemeClr val="bg1">
                    <a:alpha val="60000"/>
                  </a:schemeClr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6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accent4">
                  <a:alpha val="90000"/>
                </a:schemeClr>
              </a:gs>
              <a:gs pos="88000">
                <a:schemeClr val="accent3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8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accent5">
                  <a:alpha val="90000"/>
                </a:schemeClr>
              </a:gs>
              <a:gs pos="88000">
                <a:schemeClr val="accent4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accent6">
                  <a:alpha val="90000"/>
                </a:schemeClr>
              </a:gs>
              <a:gs pos="90000">
                <a:schemeClr val="accent1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ull Ble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" y="6352380"/>
            <a:ext cx="998537" cy="241639"/>
          </a:xfrm>
          <a:prstGeom prst="rect">
            <a:avLst/>
          </a:prstGeom>
          <a:noFill/>
        </p:spPr>
      </p:pic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tIns="914400" anchor="ctr"/>
          <a:lstStyle>
            <a:lvl1pPr marL="0" indent="0" algn="ctr">
              <a:buNone/>
              <a:defRPr baseline="0">
                <a:solidFill>
                  <a:schemeClr val="bg1">
                    <a:alpha val="40000"/>
                  </a:schemeClr>
                </a:solidFill>
              </a:defRPr>
            </a:lvl1pPr>
          </a:lstStyle>
          <a:p>
            <a:r>
              <a:rPr lang="en-US" dirty="0" smtClean="0"/>
              <a:t>Click icon to insert image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88952" cy="1097280"/>
          </a:xfrm>
          <a:gradFill flip="none" rotWithShape="1">
            <a:gsLst>
              <a:gs pos="0">
                <a:schemeClr val="bg2">
                  <a:alpha val="90000"/>
                </a:schemeClr>
              </a:gs>
              <a:gs pos="90000">
                <a:schemeClr val="tx2">
                  <a:alpha val="9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1664208" tIns="45720" rIns="0" bIns="283464" rtlCol="0" anchor="b"/>
          <a:lstStyle>
            <a:lvl1pPr>
              <a:def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3186" y="150813"/>
            <a:ext cx="11575766" cy="77470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9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Blue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7037" r="4062" b="37223"/>
          <a:stretch/>
        </p:blipFill>
        <p:spPr>
          <a:xfrm>
            <a:off x="504824" y="482600"/>
            <a:ext cx="11188700" cy="382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baseline="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Purple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7350" r="4062" b="36909"/>
          <a:stretch/>
        </p:blipFill>
        <p:spPr>
          <a:xfrm>
            <a:off x="504824" y="482600"/>
            <a:ext cx="11192608" cy="3822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sp>
        <p:nvSpPr>
          <p:cNvPr id="9" name="Content Placeholder 14"/>
          <p:cNvSpPr txBox="1">
            <a:spLocks/>
          </p:cNvSpPr>
          <p:nvPr userDrawn="1"/>
        </p:nvSpPr>
        <p:spPr>
          <a:xfrm>
            <a:off x="0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Pink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6981" r="4143" b="37317"/>
          <a:stretch/>
        </p:blipFill>
        <p:spPr>
          <a:xfrm>
            <a:off x="504824" y="482600"/>
            <a:ext cx="11190514" cy="38199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sp>
        <p:nvSpPr>
          <p:cNvPr id="9" name="Content Placeholder 14"/>
          <p:cNvSpPr txBox="1">
            <a:spLocks/>
          </p:cNvSpPr>
          <p:nvPr userDrawn="1"/>
        </p:nvSpPr>
        <p:spPr>
          <a:xfrm>
            <a:off x="0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89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Orange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7111" r="4064" b="37222"/>
          <a:stretch/>
        </p:blipFill>
        <p:spPr>
          <a:xfrm>
            <a:off x="508000" y="487680"/>
            <a:ext cx="11188700" cy="3817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sp>
        <p:nvSpPr>
          <p:cNvPr id="9" name="Content Placeholder 14"/>
          <p:cNvSpPr txBox="1">
            <a:spLocks/>
          </p:cNvSpPr>
          <p:nvPr userDrawn="1"/>
        </p:nvSpPr>
        <p:spPr>
          <a:xfrm>
            <a:off x="0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89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Green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t="7131" r="4062" b="37186"/>
          <a:stretch/>
        </p:blipFill>
        <p:spPr>
          <a:xfrm>
            <a:off x="504825" y="488951"/>
            <a:ext cx="11191876" cy="3818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sp>
        <p:nvSpPr>
          <p:cNvPr id="9" name="Content Placeholder 14"/>
          <p:cNvSpPr txBox="1">
            <a:spLocks/>
          </p:cNvSpPr>
          <p:nvPr userDrawn="1"/>
        </p:nvSpPr>
        <p:spPr>
          <a:xfrm>
            <a:off x="0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89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urpl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9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6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Grey Gradien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7118" r="4062" b="37152"/>
          <a:stretch/>
        </p:blipFill>
        <p:spPr>
          <a:xfrm>
            <a:off x="504825" y="488155"/>
            <a:ext cx="11188700" cy="3821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4" y="488950"/>
            <a:ext cx="11187113" cy="3822192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0" tIns="640080" rIns="7315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lnSpc>
                <a:spcPct val="120000"/>
              </a:lnSpc>
              <a:defRPr lang="en-US" sz="4800" dirty="0">
                <a:solidFill>
                  <a:schemeClr val="lt1"/>
                </a:solidFill>
                <a:latin typeface="PayPal Sans Big Thin" panose="020B0403040504040204" pitchFamily="34" charset="0"/>
                <a:ea typeface="+mn-ea"/>
                <a:cs typeface="+mn-cs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QUOTE: 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b="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03239" y="4313556"/>
            <a:ext cx="11188700" cy="565150"/>
          </a:xfrm>
        </p:spPr>
        <p:txBody>
          <a:bodyPr tIns="246888" rIns="0">
            <a:normAutofit/>
          </a:bodyPr>
          <a:lstStyle>
            <a:lvl1pPr marL="171450" indent="-171450" algn="r">
              <a:buClr>
                <a:schemeClr val="tx1"/>
              </a:buClr>
              <a:buFont typeface="Arial" panose="020B0604020202020204" pitchFamily="34" charset="0"/>
              <a:buChar char="─"/>
              <a:defRPr sz="120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 CLICK TO EDIT MASTER TEXT STYLE</a:t>
            </a:r>
            <a:endParaRPr lang="en-US" dirty="0"/>
          </a:p>
        </p:txBody>
      </p:sp>
      <p:sp>
        <p:nvSpPr>
          <p:cNvPr id="9" name="Content Placeholder 14"/>
          <p:cNvSpPr txBox="1">
            <a:spLocks/>
          </p:cNvSpPr>
          <p:nvPr userDrawn="1"/>
        </p:nvSpPr>
        <p:spPr>
          <a:xfrm>
            <a:off x="0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89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/>
          </a:lstStyle>
          <a:p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030" y="6370836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0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8000">
                <a:srgbClr val="19468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662863" y="2659761"/>
            <a:ext cx="874580" cy="1024033"/>
            <a:chOff x="6589712" y="1914525"/>
            <a:chExt cx="870431" cy="1019175"/>
          </a:xfrm>
        </p:grpSpPr>
        <p:sp>
          <p:nvSpPr>
            <p:cNvPr id="6" name="Freeform 11"/>
            <p:cNvSpPr>
              <a:spLocks/>
            </p:cNvSpPr>
            <p:nvPr userDrawn="1"/>
          </p:nvSpPr>
          <p:spPr bwMode="auto">
            <a:xfrm>
              <a:off x="6589712" y="1914525"/>
              <a:ext cx="870431" cy="1019175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2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13"/>
            <p:cNvSpPr>
              <a:spLocks/>
            </p:cNvSpPr>
            <p:nvPr userDrawn="1"/>
          </p:nvSpPr>
          <p:spPr bwMode="auto">
            <a:xfrm>
              <a:off x="6589712" y="1914525"/>
              <a:ext cx="787793" cy="903486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71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534" y="2351088"/>
            <a:ext cx="7945945" cy="1143000"/>
          </a:xfrm>
          <a:prstGeom prst="rect">
            <a:avLst/>
          </a:prstGeom>
        </p:spPr>
        <p:txBody>
          <a:bodyPr vert="horz" lIns="0"/>
          <a:lstStyle>
            <a:lvl1pPr>
              <a:defRPr lang="en-US" sz="3600" b="1" i="1" baseline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Presentation Title</a:t>
            </a:r>
            <a:br>
              <a:rPr lang="en-US" dirty="0" smtClean="0"/>
            </a:br>
            <a:r>
              <a:rPr lang="en-US" dirty="0" smtClean="0"/>
              <a:t>Arial Bold Italic 36pt</a:t>
            </a:r>
            <a:endParaRPr lang="en-US" dirty="0"/>
          </a:p>
        </p:txBody>
      </p:sp>
      <p:pic>
        <p:nvPicPr>
          <p:cNvPr id="3" name="Picture 2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9471374" y="0"/>
            <a:ext cx="2720628" cy="6858000"/>
          </a:xfrm>
          <a:prstGeom prst="rect">
            <a:avLst/>
          </a:prstGeom>
        </p:spPr>
      </p:pic>
      <p:sp>
        <p:nvSpPr>
          <p:cNvPr id="4" name="AutoShape 1"/>
          <p:cNvSpPr>
            <a:spLocks/>
          </p:cNvSpPr>
          <p:nvPr userDrawn="1"/>
        </p:nvSpPr>
        <p:spPr bwMode="auto">
          <a:xfrm>
            <a:off x="599017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2014 PayPal Inc. All rights reserved.</a:t>
            </a:r>
            <a:r>
              <a:rPr lang="en-US" sz="700" b="0" i="0" baseline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 smtClean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44" y="5316153"/>
            <a:ext cx="1545872" cy="1143683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99534" y="3494088"/>
            <a:ext cx="7945967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 Title Arial 20pt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99534" y="3886200"/>
            <a:ext cx="7945967" cy="320624"/>
          </a:xfrm>
          <a:prstGeom prst="rect">
            <a:avLst/>
          </a:prstGeom>
        </p:spPr>
        <p:txBody>
          <a:bodyPr vert="horz" lIns="0" rIns="0"/>
          <a:lstStyle>
            <a:lvl1pPr>
              <a:defRPr sz="12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Month / Day / Year Arial 12pt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4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/>
          <p:cNvSpPr>
            <a:spLocks/>
          </p:cNvSpPr>
          <p:nvPr userDrawn="1"/>
        </p:nvSpPr>
        <p:spPr bwMode="auto">
          <a:xfrm>
            <a:off x="1605372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3964" y="6373285"/>
            <a:ext cx="4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" y="6428204"/>
            <a:ext cx="890748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72920" y="328420"/>
            <a:ext cx="109728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2925" y="685801"/>
            <a:ext cx="10972796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2023" y="1655763"/>
            <a:ext cx="4572000" cy="459105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482670" y="0"/>
            <a:ext cx="2709332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smtClean="0">
              <a:latin typeface="Arial"/>
              <a:cs typeface="Arial"/>
            </a:endParaRP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" y="6428204"/>
            <a:ext cx="890748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605372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3964" y="6373285"/>
            <a:ext cx="4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99534" y="2351088"/>
            <a:ext cx="7945945" cy="620712"/>
          </a:xfrm>
          <a:prstGeom prst="rect">
            <a:avLst/>
          </a:prstGeom>
        </p:spPr>
        <p:txBody>
          <a:bodyPr vert="horz" lIns="0"/>
          <a:lstStyle>
            <a:lvl1pPr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99534" y="2971800"/>
            <a:ext cx="7945967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08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_copy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/>
          <p:cNvSpPr>
            <a:spLocks/>
          </p:cNvSpPr>
          <p:nvPr userDrawn="1"/>
        </p:nvSpPr>
        <p:spPr bwMode="auto">
          <a:xfrm>
            <a:off x="1605372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3964" y="6373285"/>
            <a:ext cx="4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" y="6428204"/>
            <a:ext cx="890748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72920" y="328420"/>
            <a:ext cx="109728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2925" y="685801"/>
            <a:ext cx="10972796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92022" y="1655763"/>
            <a:ext cx="10953697" cy="459105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/>
            </a:pPr>
            <a:r>
              <a:rPr lang="en-US" sz="1200" b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Arial 12pt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Lorem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ipsum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dolor sit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amet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consectetur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adipisicing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elit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do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eiusmod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tempor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incididunt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dolore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magna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enim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ad minim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veniam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nostrud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exercitation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ullamco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laboris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nisi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ut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aliquip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ex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commodo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consequat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0" indent="0">
              <a:lnSpc>
                <a:spcPct val="130000"/>
              </a:lnSpc>
              <a:buClr>
                <a:srgbClr val="009CDE"/>
              </a:buClr>
              <a:buSzPct val="125000"/>
              <a:buFont typeface="Arial"/>
              <a:buNone/>
            </a:pPr>
            <a:endParaRPr lang="en-US" sz="1200" b="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39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9482670" y="0"/>
            <a:ext cx="2709332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 smtClean="0">
              <a:latin typeface="Arial"/>
              <a:cs typeface="Arial"/>
            </a:endParaRP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605372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3964" y="6373285"/>
            <a:ext cx="4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" y="6428204"/>
            <a:ext cx="890748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99534" y="2351088"/>
            <a:ext cx="7945945" cy="620712"/>
          </a:xfrm>
          <a:prstGeom prst="rect">
            <a:avLst/>
          </a:prstGeom>
        </p:spPr>
        <p:txBody>
          <a:bodyPr vert="horz" lIns="0"/>
          <a:lstStyle>
            <a:lvl1pPr marL="0" indent="0" algn="l">
              <a:spcBef>
                <a:spcPct val="20000"/>
              </a:spcBef>
              <a:buFont typeface="Arial"/>
              <a:defRPr lang="en-US" sz="3600" b="1" i="1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 marL="0" lvl="0" indent="0" algn="l">
              <a:spcBef>
                <a:spcPct val="20000"/>
              </a:spcBef>
              <a:buFont typeface="Arial"/>
            </a:pPr>
            <a:r>
              <a:rPr lang="en-US" dirty="0" smtClean="0"/>
              <a:t>Section headers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99534" y="2971800"/>
            <a:ext cx="7945967" cy="468312"/>
          </a:xfrm>
          <a:prstGeom prst="rect">
            <a:avLst/>
          </a:prstGeom>
        </p:spPr>
        <p:txBody>
          <a:bodyPr vert="horz" lIns="0" rIns="0"/>
          <a:lstStyle>
            <a:lvl1pPr>
              <a:defRPr sz="20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2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"/>
          <p:cNvSpPr>
            <a:spLocks/>
          </p:cNvSpPr>
          <p:nvPr userDrawn="1"/>
        </p:nvSpPr>
        <p:spPr bwMode="auto">
          <a:xfrm>
            <a:off x="1605372" y="6468471"/>
            <a:ext cx="48260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2014 PayPal Inc. All rights reserved. Confidential and proprietary.</a:t>
            </a:r>
            <a:endParaRPr lang="en-US" sz="700" b="0" i="0" kern="1200" dirty="0" smtClean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 smtClean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3964" y="6373285"/>
            <a:ext cx="451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19" y="6428204"/>
            <a:ext cx="890748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72920" y="328420"/>
            <a:ext cx="10972800" cy="357381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i="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 smtClean="0"/>
              <a:t>Arial Bold 24pt Headline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2925" y="685801"/>
            <a:ext cx="10972796" cy="381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i="0" kern="1200" baseline="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i="0" dirty="0" smtClean="0"/>
              <a:t>Arial 16pt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6369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ink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0000">
                <a:schemeClr val="accent3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ran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9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ree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90000">
                <a:schemeClr val="accent1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rey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" y="0"/>
            <a:ext cx="12188952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90000">
                <a:schemeClr val="tx2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703389"/>
            <a:ext cx="10844212" cy="1674811"/>
          </a:xfrm>
        </p:spPr>
        <p:txBody>
          <a:bodyPr anchor="b">
            <a:normAutofit/>
          </a:bodyPr>
          <a:lstStyle>
            <a:lvl1pPr>
              <a:defRPr sz="3700" spc="300">
                <a:solidFill>
                  <a:schemeClr val="bg1"/>
                </a:solidFill>
                <a:latin typeface="PayPal Sans Big Thin" panose="020B040304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3538856"/>
            <a:ext cx="10515600" cy="382587"/>
          </a:xfrm>
        </p:spPr>
        <p:txBody>
          <a:bodyPr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503238" y="6350761"/>
            <a:ext cx="999330" cy="243258"/>
            <a:chOff x="842963" y="5748338"/>
            <a:chExt cx="1206499" cy="293687"/>
          </a:xfrm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1668463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4 w 218"/>
                <a:gd name="T11" fmla="*/ 247 h 247"/>
                <a:gd name="T12" fmla="*/ 62 w 218"/>
                <a:gd name="T13" fmla="*/ 240 h 247"/>
                <a:gd name="T14" fmla="*/ 72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54" y="247"/>
                    <a:pt x="54" y="247"/>
                    <a:pt x="54" y="247"/>
                  </a:cubicBezTo>
                  <a:cubicBezTo>
                    <a:pt x="58" y="247"/>
                    <a:pt x="62" y="244"/>
                    <a:pt x="62" y="240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73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1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8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1196975" y="5813425"/>
              <a:ext cx="161925" cy="185737"/>
            </a:xfrm>
            <a:custGeom>
              <a:avLst/>
              <a:gdLst>
                <a:gd name="T0" fmla="*/ 138 w 218"/>
                <a:gd name="T1" fmla="*/ 0 h 247"/>
                <a:gd name="T2" fmla="*/ 49 w 218"/>
                <a:gd name="T3" fmla="*/ 0 h 247"/>
                <a:gd name="T4" fmla="*/ 37 w 218"/>
                <a:gd name="T5" fmla="*/ 10 h 247"/>
                <a:gd name="T6" fmla="*/ 1 w 218"/>
                <a:gd name="T7" fmla="*/ 239 h 247"/>
                <a:gd name="T8" fmla="*/ 8 w 218"/>
                <a:gd name="T9" fmla="*/ 247 h 247"/>
                <a:gd name="T10" fmla="*/ 51 w 218"/>
                <a:gd name="T11" fmla="*/ 247 h 247"/>
                <a:gd name="T12" fmla="*/ 63 w 218"/>
                <a:gd name="T13" fmla="*/ 237 h 247"/>
                <a:gd name="T14" fmla="*/ 73 w 218"/>
                <a:gd name="T15" fmla="*/ 175 h 247"/>
                <a:gd name="T16" fmla="*/ 85 w 218"/>
                <a:gd name="T17" fmla="*/ 165 h 247"/>
                <a:gd name="T18" fmla="*/ 113 w 218"/>
                <a:gd name="T19" fmla="*/ 165 h 247"/>
                <a:gd name="T20" fmla="*/ 214 w 218"/>
                <a:gd name="T21" fmla="*/ 80 h 247"/>
                <a:gd name="T22" fmla="*/ 203 w 218"/>
                <a:gd name="T23" fmla="*/ 23 h 247"/>
                <a:gd name="T24" fmla="*/ 138 w 218"/>
                <a:gd name="T25" fmla="*/ 0 h 247"/>
                <a:gd name="T26" fmla="*/ 148 w 218"/>
                <a:gd name="T27" fmla="*/ 83 h 247"/>
                <a:gd name="T28" fmla="*/ 95 w 218"/>
                <a:gd name="T29" fmla="*/ 115 h 247"/>
                <a:gd name="T30" fmla="*/ 82 w 218"/>
                <a:gd name="T31" fmla="*/ 115 h 247"/>
                <a:gd name="T32" fmla="*/ 91 w 218"/>
                <a:gd name="T33" fmla="*/ 56 h 247"/>
                <a:gd name="T34" fmla="*/ 99 w 218"/>
                <a:gd name="T35" fmla="*/ 49 h 247"/>
                <a:gd name="T36" fmla="*/ 105 w 218"/>
                <a:gd name="T37" fmla="*/ 49 h 247"/>
                <a:gd name="T38" fmla="*/ 144 w 218"/>
                <a:gd name="T39" fmla="*/ 59 h 247"/>
                <a:gd name="T40" fmla="*/ 148 w 218"/>
                <a:gd name="T41" fmla="*/ 8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8" h="247">
                  <a:moveTo>
                    <a:pt x="138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3" y="0"/>
                    <a:pt x="38" y="4"/>
                    <a:pt x="37" y="1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4" y="247"/>
                    <a:pt x="8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7" y="247"/>
                    <a:pt x="62" y="243"/>
                    <a:pt x="63" y="237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4" y="169"/>
                    <a:pt x="79" y="165"/>
                    <a:pt x="85" y="165"/>
                  </a:cubicBezTo>
                  <a:cubicBezTo>
                    <a:pt x="113" y="165"/>
                    <a:pt x="113" y="165"/>
                    <a:pt x="113" y="165"/>
                  </a:cubicBezTo>
                  <a:cubicBezTo>
                    <a:pt x="172" y="165"/>
                    <a:pt x="205" y="136"/>
                    <a:pt x="214" y="80"/>
                  </a:cubicBezTo>
                  <a:cubicBezTo>
                    <a:pt x="218" y="56"/>
                    <a:pt x="214" y="36"/>
                    <a:pt x="203" y="23"/>
                  </a:cubicBezTo>
                  <a:cubicBezTo>
                    <a:pt x="190" y="8"/>
                    <a:pt x="168" y="0"/>
                    <a:pt x="138" y="0"/>
                  </a:cubicBezTo>
                  <a:close/>
                  <a:moveTo>
                    <a:pt x="148" y="83"/>
                  </a:moveTo>
                  <a:cubicBezTo>
                    <a:pt x="143" y="115"/>
                    <a:pt x="119" y="115"/>
                    <a:pt x="95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2" y="52"/>
                    <a:pt x="95" y="49"/>
                    <a:pt x="99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21" y="49"/>
                    <a:pt x="136" y="49"/>
                    <a:pt x="144" y="59"/>
                  </a:cubicBezTo>
                  <a:cubicBezTo>
                    <a:pt x="149" y="64"/>
                    <a:pt x="150" y="72"/>
                    <a:pt x="148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 noEditPoints="1"/>
            </p:cNvSpPr>
            <p:nvPr userDrawn="1"/>
          </p:nvSpPr>
          <p:spPr bwMode="auto">
            <a:xfrm>
              <a:off x="1344613" y="5872163"/>
              <a:ext cx="158750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20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5 w 212"/>
                <a:gd name="T33" fmla="*/ 87 h 173"/>
                <a:gd name="T34" fmla="*/ 97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5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2" y="36"/>
                    <a:pt x="4" y="86"/>
                  </a:cubicBezTo>
                  <a:cubicBezTo>
                    <a:pt x="0" y="111"/>
                    <a:pt x="6" y="135"/>
                    <a:pt x="20" y="151"/>
                  </a:cubicBezTo>
                  <a:cubicBezTo>
                    <a:pt x="33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9" y="4"/>
                    <a:pt x="204" y="4"/>
                  </a:cubicBezTo>
                  <a:close/>
                  <a:moveTo>
                    <a:pt x="145" y="87"/>
                  </a:moveTo>
                  <a:cubicBezTo>
                    <a:pt x="141" y="112"/>
                    <a:pt x="121" y="128"/>
                    <a:pt x="97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2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7" y="75"/>
                    <a:pt x="14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1817688" y="5872163"/>
              <a:ext cx="157162" cy="130175"/>
            </a:xfrm>
            <a:custGeom>
              <a:avLst/>
              <a:gdLst>
                <a:gd name="T0" fmla="*/ 204 w 212"/>
                <a:gd name="T1" fmla="*/ 4 h 173"/>
                <a:gd name="T2" fmla="*/ 161 w 212"/>
                <a:gd name="T3" fmla="*/ 4 h 173"/>
                <a:gd name="T4" fmla="*/ 154 w 212"/>
                <a:gd name="T5" fmla="*/ 11 h 173"/>
                <a:gd name="T6" fmla="*/ 152 w 212"/>
                <a:gd name="T7" fmla="*/ 22 h 173"/>
                <a:gd name="T8" fmla="*/ 149 w 212"/>
                <a:gd name="T9" fmla="*/ 18 h 173"/>
                <a:gd name="T10" fmla="*/ 99 w 212"/>
                <a:gd name="T11" fmla="*/ 0 h 173"/>
                <a:gd name="T12" fmla="*/ 4 w 212"/>
                <a:gd name="T13" fmla="*/ 86 h 173"/>
                <a:gd name="T14" fmla="*/ 19 w 212"/>
                <a:gd name="T15" fmla="*/ 151 h 173"/>
                <a:gd name="T16" fmla="*/ 73 w 212"/>
                <a:gd name="T17" fmla="*/ 173 h 173"/>
                <a:gd name="T18" fmla="*/ 132 w 212"/>
                <a:gd name="T19" fmla="*/ 149 h 173"/>
                <a:gd name="T20" fmla="*/ 130 w 212"/>
                <a:gd name="T21" fmla="*/ 161 h 173"/>
                <a:gd name="T22" fmla="*/ 138 w 212"/>
                <a:gd name="T23" fmla="*/ 169 h 173"/>
                <a:gd name="T24" fmla="*/ 176 w 212"/>
                <a:gd name="T25" fmla="*/ 169 h 173"/>
                <a:gd name="T26" fmla="*/ 188 w 212"/>
                <a:gd name="T27" fmla="*/ 159 h 173"/>
                <a:gd name="T28" fmla="*/ 211 w 212"/>
                <a:gd name="T29" fmla="*/ 13 h 173"/>
                <a:gd name="T30" fmla="*/ 204 w 212"/>
                <a:gd name="T31" fmla="*/ 4 h 173"/>
                <a:gd name="T32" fmla="*/ 144 w 212"/>
                <a:gd name="T33" fmla="*/ 87 h 173"/>
                <a:gd name="T34" fmla="*/ 96 w 212"/>
                <a:gd name="T35" fmla="*/ 128 h 173"/>
                <a:gd name="T36" fmla="*/ 68 w 212"/>
                <a:gd name="T37" fmla="*/ 116 h 173"/>
                <a:gd name="T38" fmla="*/ 61 w 212"/>
                <a:gd name="T39" fmla="*/ 87 h 173"/>
                <a:gd name="T40" fmla="*/ 109 w 212"/>
                <a:gd name="T41" fmla="*/ 45 h 173"/>
                <a:gd name="T42" fmla="*/ 137 w 212"/>
                <a:gd name="T43" fmla="*/ 57 h 173"/>
                <a:gd name="T44" fmla="*/ 144 w 212"/>
                <a:gd name="T45" fmla="*/ 8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173">
                  <a:moveTo>
                    <a:pt x="204" y="4"/>
                  </a:moveTo>
                  <a:cubicBezTo>
                    <a:pt x="161" y="4"/>
                    <a:pt x="161" y="4"/>
                    <a:pt x="161" y="4"/>
                  </a:cubicBezTo>
                  <a:cubicBezTo>
                    <a:pt x="158" y="4"/>
                    <a:pt x="155" y="7"/>
                    <a:pt x="154" y="11"/>
                  </a:cubicBezTo>
                  <a:cubicBezTo>
                    <a:pt x="152" y="22"/>
                    <a:pt x="152" y="22"/>
                    <a:pt x="152" y="22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0" y="5"/>
                    <a:pt x="119" y="0"/>
                    <a:pt x="99" y="0"/>
                  </a:cubicBezTo>
                  <a:cubicBezTo>
                    <a:pt x="52" y="0"/>
                    <a:pt x="11" y="36"/>
                    <a:pt x="4" y="86"/>
                  </a:cubicBezTo>
                  <a:cubicBezTo>
                    <a:pt x="0" y="111"/>
                    <a:pt x="5" y="135"/>
                    <a:pt x="19" y="151"/>
                  </a:cubicBezTo>
                  <a:cubicBezTo>
                    <a:pt x="32" y="167"/>
                    <a:pt x="51" y="173"/>
                    <a:pt x="73" y="173"/>
                  </a:cubicBezTo>
                  <a:cubicBezTo>
                    <a:pt x="111" y="173"/>
                    <a:pt x="132" y="149"/>
                    <a:pt x="132" y="149"/>
                  </a:cubicBezTo>
                  <a:cubicBezTo>
                    <a:pt x="130" y="161"/>
                    <a:pt x="130" y="161"/>
                    <a:pt x="130" y="161"/>
                  </a:cubicBezTo>
                  <a:cubicBezTo>
                    <a:pt x="130" y="165"/>
                    <a:pt x="133" y="169"/>
                    <a:pt x="138" y="169"/>
                  </a:cubicBezTo>
                  <a:cubicBezTo>
                    <a:pt x="176" y="169"/>
                    <a:pt x="176" y="169"/>
                    <a:pt x="176" y="169"/>
                  </a:cubicBezTo>
                  <a:cubicBezTo>
                    <a:pt x="182" y="169"/>
                    <a:pt x="187" y="165"/>
                    <a:pt x="188" y="159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2" y="8"/>
                    <a:pt x="208" y="4"/>
                    <a:pt x="204" y="4"/>
                  </a:cubicBezTo>
                  <a:close/>
                  <a:moveTo>
                    <a:pt x="144" y="87"/>
                  </a:moveTo>
                  <a:cubicBezTo>
                    <a:pt x="140" y="112"/>
                    <a:pt x="121" y="128"/>
                    <a:pt x="96" y="128"/>
                  </a:cubicBezTo>
                  <a:cubicBezTo>
                    <a:pt x="84" y="128"/>
                    <a:pt x="74" y="124"/>
                    <a:pt x="68" y="116"/>
                  </a:cubicBezTo>
                  <a:cubicBezTo>
                    <a:pt x="61" y="109"/>
                    <a:pt x="59" y="98"/>
                    <a:pt x="61" y="87"/>
                  </a:cubicBezTo>
                  <a:cubicBezTo>
                    <a:pt x="65" y="62"/>
                    <a:pt x="85" y="45"/>
                    <a:pt x="109" y="45"/>
                  </a:cubicBezTo>
                  <a:cubicBezTo>
                    <a:pt x="121" y="45"/>
                    <a:pt x="131" y="50"/>
                    <a:pt x="137" y="57"/>
                  </a:cubicBezTo>
                  <a:cubicBezTo>
                    <a:pt x="144" y="65"/>
                    <a:pt x="146" y="75"/>
                    <a:pt x="14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1517650" y="5875338"/>
              <a:ext cx="155575" cy="166687"/>
            </a:xfrm>
            <a:custGeom>
              <a:avLst/>
              <a:gdLst>
                <a:gd name="T0" fmla="*/ 200 w 210"/>
                <a:gd name="T1" fmla="*/ 0 h 223"/>
                <a:gd name="T2" fmla="*/ 157 w 210"/>
                <a:gd name="T3" fmla="*/ 0 h 223"/>
                <a:gd name="T4" fmla="*/ 147 w 210"/>
                <a:gd name="T5" fmla="*/ 6 h 223"/>
                <a:gd name="T6" fmla="*/ 88 w 210"/>
                <a:gd name="T7" fmla="*/ 93 h 223"/>
                <a:gd name="T8" fmla="*/ 63 w 210"/>
                <a:gd name="T9" fmla="*/ 9 h 223"/>
                <a:gd name="T10" fmla="*/ 51 w 210"/>
                <a:gd name="T11" fmla="*/ 0 h 223"/>
                <a:gd name="T12" fmla="*/ 9 w 210"/>
                <a:gd name="T13" fmla="*/ 0 h 223"/>
                <a:gd name="T14" fmla="*/ 2 w 210"/>
                <a:gd name="T15" fmla="*/ 10 h 223"/>
                <a:gd name="T16" fmla="*/ 49 w 210"/>
                <a:gd name="T17" fmla="*/ 149 h 223"/>
                <a:gd name="T18" fmla="*/ 5 w 210"/>
                <a:gd name="T19" fmla="*/ 211 h 223"/>
                <a:gd name="T20" fmla="*/ 11 w 210"/>
                <a:gd name="T21" fmla="*/ 223 h 223"/>
                <a:gd name="T22" fmla="*/ 54 w 210"/>
                <a:gd name="T23" fmla="*/ 223 h 223"/>
                <a:gd name="T24" fmla="*/ 64 w 210"/>
                <a:gd name="T25" fmla="*/ 218 h 223"/>
                <a:gd name="T26" fmla="*/ 206 w 210"/>
                <a:gd name="T27" fmla="*/ 12 h 223"/>
                <a:gd name="T28" fmla="*/ 200 w 210"/>
                <a:gd name="T2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0" h="223">
                  <a:moveTo>
                    <a:pt x="200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49" y="2"/>
                    <a:pt x="147" y="6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4"/>
                    <a:pt x="56" y="0"/>
                    <a:pt x="5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2" y="10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1" y="216"/>
                    <a:pt x="5" y="223"/>
                    <a:pt x="11" y="223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8" y="223"/>
                    <a:pt x="61" y="221"/>
                    <a:pt x="64" y="218"/>
                  </a:cubicBezTo>
                  <a:cubicBezTo>
                    <a:pt x="206" y="12"/>
                    <a:pt x="206" y="12"/>
                    <a:pt x="206" y="12"/>
                  </a:cubicBezTo>
                  <a:cubicBezTo>
                    <a:pt x="210" y="7"/>
                    <a:pt x="206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1978025" y="5813425"/>
              <a:ext cx="71437" cy="185737"/>
            </a:xfrm>
            <a:custGeom>
              <a:avLst/>
              <a:gdLst>
                <a:gd name="T0" fmla="*/ 37 w 94"/>
                <a:gd name="T1" fmla="*/ 6 h 247"/>
                <a:gd name="T2" fmla="*/ 1 w 94"/>
                <a:gd name="T3" fmla="*/ 239 h 247"/>
                <a:gd name="T4" fmla="*/ 8 w 94"/>
                <a:gd name="T5" fmla="*/ 247 h 247"/>
                <a:gd name="T6" fmla="*/ 45 w 94"/>
                <a:gd name="T7" fmla="*/ 247 h 247"/>
                <a:gd name="T8" fmla="*/ 57 w 94"/>
                <a:gd name="T9" fmla="*/ 237 h 247"/>
                <a:gd name="T10" fmla="*/ 93 w 94"/>
                <a:gd name="T11" fmla="*/ 9 h 247"/>
                <a:gd name="T12" fmla="*/ 86 w 94"/>
                <a:gd name="T13" fmla="*/ 0 h 247"/>
                <a:gd name="T14" fmla="*/ 44 w 94"/>
                <a:gd name="T15" fmla="*/ 0 h 247"/>
                <a:gd name="T16" fmla="*/ 37 w 94"/>
                <a:gd name="T17" fmla="*/ 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247">
                  <a:moveTo>
                    <a:pt x="37" y="6"/>
                  </a:moveTo>
                  <a:cubicBezTo>
                    <a:pt x="1" y="239"/>
                    <a:pt x="1" y="239"/>
                    <a:pt x="1" y="239"/>
                  </a:cubicBezTo>
                  <a:cubicBezTo>
                    <a:pt x="0" y="243"/>
                    <a:pt x="3" y="247"/>
                    <a:pt x="8" y="247"/>
                  </a:cubicBezTo>
                  <a:cubicBezTo>
                    <a:pt x="45" y="247"/>
                    <a:pt x="45" y="247"/>
                    <a:pt x="45" y="247"/>
                  </a:cubicBezTo>
                  <a:cubicBezTo>
                    <a:pt x="51" y="247"/>
                    <a:pt x="56" y="243"/>
                    <a:pt x="57" y="237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4"/>
                    <a:pt x="90" y="0"/>
                    <a:pt x="8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38" y="3"/>
                    <a:pt x="3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42963" y="5748338"/>
              <a:ext cx="250825" cy="293687"/>
            </a:xfrm>
            <a:custGeom>
              <a:avLst/>
              <a:gdLst>
                <a:gd name="T0" fmla="*/ 301 w 337"/>
                <a:gd name="T1" fmla="*/ 100 h 393"/>
                <a:gd name="T2" fmla="*/ 285 w 337"/>
                <a:gd name="T3" fmla="*/ 30 h 393"/>
                <a:gd name="T4" fmla="*/ 192 w 337"/>
                <a:gd name="T5" fmla="*/ 0 h 393"/>
                <a:gd name="T6" fmla="*/ 70 w 337"/>
                <a:gd name="T7" fmla="*/ 0 h 393"/>
                <a:gd name="T8" fmla="*/ 52 w 337"/>
                <a:gd name="T9" fmla="*/ 15 h 393"/>
                <a:gd name="T10" fmla="*/ 1 w 337"/>
                <a:gd name="T11" fmla="*/ 337 h 393"/>
                <a:gd name="T12" fmla="*/ 12 w 337"/>
                <a:gd name="T13" fmla="*/ 349 h 393"/>
                <a:gd name="T14" fmla="*/ 87 w 337"/>
                <a:gd name="T15" fmla="*/ 349 h 393"/>
                <a:gd name="T16" fmla="*/ 82 w 337"/>
                <a:gd name="T17" fmla="*/ 382 h 393"/>
                <a:gd name="T18" fmla="*/ 91 w 337"/>
                <a:gd name="T19" fmla="*/ 393 h 393"/>
                <a:gd name="T20" fmla="*/ 155 w 337"/>
                <a:gd name="T21" fmla="*/ 393 h 393"/>
                <a:gd name="T22" fmla="*/ 170 w 337"/>
                <a:gd name="T23" fmla="*/ 380 h 393"/>
                <a:gd name="T24" fmla="*/ 170 w 337"/>
                <a:gd name="T25" fmla="*/ 377 h 393"/>
                <a:gd name="T26" fmla="*/ 182 w 337"/>
                <a:gd name="T27" fmla="*/ 301 h 393"/>
                <a:gd name="T28" fmla="*/ 183 w 337"/>
                <a:gd name="T29" fmla="*/ 297 h 393"/>
                <a:gd name="T30" fmla="*/ 198 w 337"/>
                <a:gd name="T31" fmla="*/ 284 h 393"/>
                <a:gd name="T32" fmla="*/ 208 w 337"/>
                <a:gd name="T33" fmla="*/ 284 h 393"/>
                <a:gd name="T34" fmla="*/ 331 w 337"/>
                <a:gd name="T35" fmla="*/ 186 h 393"/>
                <a:gd name="T36" fmla="*/ 319 w 337"/>
                <a:gd name="T37" fmla="*/ 113 h 393"/>
                <a:gd name="T38" fmla="*/ 301 w 337"/>
                <a:gd name="T39" fmla="*/ 100 h 393"/>
                <a:gd name="T40" fmla="*/ 301 w 337"/>
                <a:gd name="T41" fmla="*/ 10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7" h="393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82" y="382"/>
                    <a:pt x="82" y="382"/>
                    <a:pt x="82" y="382"/>
                  </a:cubicBezTo>
                  <a:cubicBezTo>
                    <a:pt x="81" y="388"/>
                    <a:pt x="85" y="393"/>
                    <a:pt x="91" y="393"/>
                  </a:cubicBezTo>
                  <a:cubicBezTo>
                    <a:pt x="155" y="393"/>
                    <a:pt x="155" y="393"/>
                    <a:pt x="155" y="393"/>
                  </a:cubicBezTo>
                  <a:cubicBezTo>
                    <a:pt x="162" y="393"/>
                    <a:pt x="168" y="387"/>
                    <a:pt x="170" y="380"/>
                  </a:cubicBezTo>
                  <a:cubicBezTo>
                    <a:pt x="170" y="377"/>
                    <a:pt x="170" y="377"/>
                    <a:pt x="170" y="377"/>
                  </a:cubicBezTo>
                  <a:cubicBezTo>
                    <a:pt x="182" y="301"/>
                    <a:pt x="182" y="301"/>
                    <a:pt x="182" y="301"/>
                  </a:cubicBezTo>
                  <a:cubicBezTo>
                    <a:pt x="183" y="297"/>
                    <a:pt x="183" y="297"/>
                    <a:pt x="183" y="297"/>
                  </a:cubicBezTo>
                  <a:cubicBezTo>
                    <a:pt x="184" y="289"/>
                    <a:pt x="191" y="284"/>
                    <a:pt x="198" y="284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69" y="284"/>
                    <a:pt x="317" y="259"/>
                    <a:pt x="331" y="186"/>
                  </a:cubicBezTo>
                  <a:cubicBezTo>
                    <a:pt x="337" y="156"/>
                    <a:pt x="334" y="131"/>
                    <a:pt x="319" y="113"/>
                  </a:cubicBezTo>
                  <a:cubicBezTo>
                    <a:pt x="314" y="108"/>
                    <a:pt x="308" y="104"/>
                    <a:pt x="301" y="100"/>
                  </a:cubicBezTo>
                  <a:cubicBezTo>
                    <a:pt x="301" y="100"/>
                    <a:pt x="301" y="100"/>
                    <a:pt x="301" y="100"/>
                  </a:cubicBezTo>
                </a:path>
              </a:pathLst>
            </a:custGeom>
            <a:solidFill>
              <a:srgbClr val="FFFFFF">
                <a:alpha val="68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301 w 306"/>
                <a:gd name="T1" fmla="*/ 100 h 349"/>
                <a:gd name="T2" fmla="*/ 285 w 306"/>
                <a:gd name="T3" fmla="*/ 30 h 349"/>
                <a:gd name="T4" fmla="*/ 192 w 306"/>
                <a:gd name="T5" fmla="*/ 0 h 349"/>
                <a:gd name="T6" fmla="*/ 70 w 306"/>
                <a:gd name="T7" fmla="*/ 0 h 349"/>
                <a:gd name="T8" fmla="*/ 52 w 306"/>
                <a:gd name="T9" fmla="*/ 15 h 349"/>
                <a:gd name="T10" fmla="*/ 1 w 306"/>
                <a:gd name="T11" fmla="*/ 337 h 349"/>
                <a:gd name="T12" fmla="*/ 12 w 306"/>
                <a:gd name="T13" fmla="*/ 349 h 349"/>
                <a:gd name="T14" fmla="*/ 87 w 306"/>
                <a:gd name="T15" fmla="*/ 349 h 349"/>
                <a:gd name="T16" fmla="*/ 106 w 306"/>
                <a:gd name="T17" fmla="*/ 229 h 349"/>
                <a:gd name="T18" fmla="*/ 106 w 306"/>
                <a:gd name="T19" fmla="*/ 233 h 349"/>
                <a:gd name="T20" fmla="*/ 123 w 306"/>
                <a:gd name="T21" fmla="*/ 218 h 349"/>
                <a:gd name="T22" fmla="*/ 159 w 306"/>
                <a:gd name="T23" fmla="*/ 218 h 349"/>
                <a:gd name="T24" fmla="*/ 300 w 306"/>
                <a:gd name="T25" fmla="*/ 107 h 349"/>
                <a:gd name="T26" fmla="*/ 301 w 306"/>
                <a:gd name="T27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6" h="349">
                  <a:moveTo>
                    <a:pt x="301" y="100"/>
                  </a:move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cubicBezTo>
                    <a:pt x="106" y="233"/>
                    <a:pt x="106" y="233"/>
                    <a:pt x="106" y="233"/>
                  </a:cubicBezTo>
                  <a:cubicBezTo>
                    <a:pt x="107" y="225"/>
                    <a:pt x="114" y="218"/>
                    <a:pt x="123" y="218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229" y="218"/>
                    <a:pt x="284" y="190"/>
                    <a:pt x="300" y="107"/>
                  </a:cubicBezTo>
                  <a:cubicBezTo>
                    <a:pt x="301" y="105"/>
                    <a:pt x="301" y="102"/>
                    <a:pt x="301" y="100"/>
                  </a:cubicBezTo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42963" y="5748338"/>
              <a:ext cx="227012" cy="260350"/>
            </a:xfrm>
            <a:custGeom>
              <a:avLst/>
              <a:gdLst>
                <a:gd name="T0" fmla="*/ 126 w 306"/>
                <a:gd name="T1" fmla="*/ 100 h 349"/>
                <a:gd name="T2" fmla="*/ 135 w 306"/>
                <a:gd name="T3" fmla="*/ 89 h 349"/>
                <a:gd name="T4" fmla="*/ 142 w 306"/>
                <a:gd name="T5" fmla="*/ 87 h 349"/>
                <a:gd name="T6" fmla="*/ 237 w 306"/>
                <a:gd name="T7" fmla="*/ 87 h 349"/>
                <a:gd name="T8" fmla="*/ 269 w 306"/>
                <a:gd name="T9" fmla="*/ 90 h 349"/>
                <a:gd name="T10" fmla="*/ 277 w 306"/>
                <a:gd name="T11" fmla="*/ 91 h 349"/>
                <a:gd name="T12" fmla="*/ 284 w 306"/>
                <a:gd name="T13" fmla="*/ 93 h 349"/>
                <a:gd name="T14" fmla="*/ 288 w 306"/>
                <a:gd name="T15" fmla="*/ 94 h 349"/>
                <a:gd name="T16" fmla="*/ 301 w 306"/>
                <a:gd name="T17" fmla="*/ 100 h 349"/>
                <a:gd name="T18" fmla="*/ 285 w 306"/>
                <a:gd name="T19" fmla="*/ 30 h 349"/>
                <a:gd name="T20" fmla="*/ 192 w 306"/>
                <a:gd name="T21" fmla="*/ 0 h 349"/>
                <a:gd name="T22" fmla="*/ 70 w 306"/>
                <a:gd name="T23" fmla="*/ 0 h 349"/>
                <a:gd name="T24" fmla="*/ 52 w 306"/>
                <a:gd name="T25" fmla="*/ 15 h 349"/>
                <a:gd name="T26" fmla="*/ 1 w 306"/>
                <a:gd name="T27" fmla="*/ 337 h 349"/>
                <a:gd name="T28" fmla="*/ 12 w 306"/>
                <a:gd name="T29" fmla="*/ 349 h 349"/>
                <a:gd name="T30" fmla="*/ 87 w 306"/>
                <a:gd name="T31" fmla="*/ 349 h 349"/>
                <a:gd name="T32" fmla="*/ 106 w 306"/>
                <a:gd name="T33" fmla="*/ 229 h 349"/>
                <a:gd name="T34" fmla="*/ 126 w 306"/>
                <a:gd name="T35" fmla="*/ 10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349">
                  <a:moveTo>
                    <a:pt x="126" y="100"/>
                  </a:moveTo>
                  <a:cubicBezTo>
                    <a:pt x="127" y="95"/>
                    <a:pt x="131" y="91"/>
                    <a:pt x="135" y="89"/>
                  </a:cubicBezTo>
                  <a:cubicBezTo>
                    <a:pt x="137" y="88"/>
                    <a:pt x="139" y="87"/>
                    <a:pt x="142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49" y="87"/>
                    <a:pt x="259" y="88"/>
                    <a:pt x="269" y="90"/>
                  </a:cubicBezTo>
                  <a:cubicBezTo>
                    <a:pt x="272" y="90"/>
                    <a:pt x="274" y="91"/>
                    <a:pt x="277" y="91"/>
                  </a:cubicBezTo>
                  <a:cubicBezTo>
                    <a:pt x="279" y="92"/>
                    <a:pt x="282" y="92"/>
                    <a:pt x="284" y="93"/>
                  </a:cubicBezTo>
                  <a:cubicBezTo>
                    <a:pt x="286" y="94"/>
                    <a:pt x="287" y="94"/>
                    <a:pt x="288" y="94"/>
                  </a:cubicBezTo>
                  <a:cubicBezTo>
                    <a:pt x="293" y="96"/>
                    <a:pt x="297" y="98"/>
                    <a:pt x="301" y="100"/>
                  </a:cubicBezTo>
                  <a:cubicBezTo>
                    <a:pt x="306" y="69"/>
                    <a:pt x="301" y="49"/>
                    <a:pt x="285" y="30"/>
                  </a:cubicBezTo>
                  <a:cubicBezTo>
                    <a:pt x="267" y="9"/>
                    <a:pt x="234" y="0"/>
                    <a:pt x="19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1" y="0"/>
                    <a:pt x="54" y="6"/>
                    <a:pt x="52" y="15"/>
                  </a:cubicBezTo>
                  <a:cubicBezTo>
                    <a:pt x="1" y="337"/>
                    <a:pt x="1" y="337"/>
                    <a:pt x="1" y="337"/>
                  </a:cubicBezTo>
                  <a:cubicBezTo>
                    <a:pt x="0" y="344"/>
                    <a:pt x="5" y="349"/>
                    <a:pt x="12" y="349"/>
                  </a:cubicBezTo>
                  <a:cubicBezTo>
                    <a:pt x="87" y="349"/>
                    <a:pt x="87" y="349"/>
                    <a:pt x="87" y="349"/>
                  </a:cubicBezTo>
                  <a:cubicBezTo>
                    <a:pt x="106" y="229"/>
                    <a:pt x="106" y="229"/>
                    <a:pt x="106" y="229"/>
                  </a:cubicBezTo>
                  <a:lnTo>
                    <a:pt x="126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774" y="6363641"/>
            <a:ext cx="309470" cy="2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1619452"/>
            <a:ext cx="3575304" cy="2112264"/>
          </a:xfrm>
        </p:spPr>
        <p:txBody>
          <a:bodyPr anchor="t"/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7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04825" y="1530349"/>
            <a:ext cx="3566160" cy="54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98672" y="1524000"/>
            <a:ext cx="0" cy="42976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6190275" y="1528762"/>
            <a:ext cx="5495544" cy="482803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25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200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1500"/>
              </a:spcBef>
              <a:buNone/>
              <a:defRPr sz="18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82" y="6380648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1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" y="6784848"/>
            <a:ext cx="12188952" cy="73152"/>
          </a:xfrm>
          <a:prstGeom prst="rect">
            <a:avLst/>
          </a:prstGeom>
          <a:gradFill flip="none" rotWithShape="1">
            <a:gsLst>
              <a:gs pos="0">
                <a:srgbClr val="0092D4"/>
              </a:gs>
              <a:gs pos="89000">
                <a:srgbClr val="00318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+mj-lt"/>
              <a:buNone/>
              <a:defRPr sz="1600">
                <a:solidFill>
                  <a:schemeClr val="accent1"/>
                </a:solidFill>
              </a:defRPr>
            </a:lvl1pPr>
            <a:lvl2pPr marL="287338" indent="-228600">
              <a:spcBef>
                <a:spcPts val="3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2pPr>
            <a:lvl3pPr marL="514350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3pPr>
            <a:lvl4pPr marL="739775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4pPr>
            <a:lvl5pPr marL="974725" indent="-228600">
              <a:spcBef>
                <a:spcPts val="3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64566" y="6356350"/>
            <a:ext cx="4114800" cy="311150"/>
          </a:xfrm>
        </p:spPr>
        <p:txBody>
          <a:bodyPr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503238" y="851806"/>
            <a:ext cx="11188700" cy="4794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2921" y="6353176"/>
            <a:ext cx="1007178" cy="245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82" y="6380648"/>
            <a:ext cx="299116" cy="2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60" userDrawn="1">
          <p15:clr>
            <a:srgbClr val="FBAE40"/>
          </p15:clr>
        </p15:guide>
        <p15:guide id="2" orient="horz" pos="80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4" y="527050"/>
            <a:ext cx="11187113" cy="3111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4" y="1528762"/>
            <a:ext cx="11187114" cy="482441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7618" y="6356350"/>
            <a:ext cx="879763" cy="292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800" kern="120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4566" y="6356350"/>
            <a:ext cx="4114800" cy="31115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©2015 PayPal Inc. Confidential and proprietary.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9650" y="6356350"/>
            <a:ext cx="527050" cy="29209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fld id="{07CF5707-6B01-4E28-B52C-5F626EA6C5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0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80" r:id="rId3"/>
    <p:sldLayoutId id="2147483782" r:id="rId4"/>
    <p:sldLayoutId id="2147483783" r:id="rId5"/>
    <p:sldLayoutId id="2147483784" r:id="rId6"/>
    <p:sldLayoutId id="2147483785" r:id="rId7"/>
    <p:sldLayoutId id="2147483777" r:id="rId8"/>
    <p:sldLayoutId id="2147483650" r:id="rId9"/>
    <p:sldLayoutId id="2147483772" r:id="rId10"/>
    <p:sldLayoutId id="2147483702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775" r:id="rId31"/>
    <p:sldLayoutId id="2147483805" r:id="rId32"/>
    <p:sldLayoutId id="2147483806" r:id="rId33"/>
    <p:sldLayoutId id="2147483807" r:id="rId34"/>
    <p:sldLayoutId id="2147483808" r:id="rId35"/>
    <p:sldLayoutId id="2147483809" r:id="rId36"/>
    <p:sldLayoutId id="2147483811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87338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51435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739775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4pPr>
      <a:lvl5pPr marL="974725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17" userDrawn="1">
          <p15:clr>
            <a:srgbClr val="F26B43"/>
          </p15:clr>
        </p15:guide>
        <p15:guide id="2" pos="7365" userDrawn="1">
          <p15:clr>
            <a:srgbClr val="F26B43"/>
          </p15:clr>
        </p15:guide>
        <p15:guide id="3" orient="horz" pos="4002" userDrawn="1">
          <p15:clr>
            <a:srgbClr val="F26B43"/>
          </p15:clr>
        </p15:guide>
        <p15:guide id="6" orient="horz" pos="3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3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projects.spring.io/spring-integration/" TargetMode="External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Raptor</a:t>
            </a:r>
            <a:br>
              <a:rPr lang="en-US" dirty="0" smtClean="0"/>
            </a:br>
            <a:r>
              <a:rPr lang="en-US" dirty="0" smtClean="0"/>
              <a:t>Message Daemon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create a message daemon in Raptor?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53863" y="6373813"/>
            <a:ext cx="338137" cy="365125"/>
          </a:xfrm>
          <a:prstGeom prst="rect">
            <a:avLst/>
          </a:prstGeom>
        </p:spPr>
        <p:txBody>
          <a:bodyPr/>
          <a:lstStyle/>
          <a:p>
            <a:fld id="{392A089F-6FA7-E74D-8B91-14056D11BB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Message Processing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524000" y="1522942"/>
          <a:ext cx="3124200" cy="43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ight Brace 6"/>
          <p:cNvSpPr/>
          <p:nvPr/>
        </p:nvSpPr>
        <p:spPr>
          <a:xfrm>
            <a:off x="4648200" y="1391478"/>
            <a:ext cx="685800" cy="1828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4648200" y="4259562"/>
            <a:ext cx="685800" cy="1828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4648200" y="3320820"/>
            <a:ext cx="685800" cy="838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71239" y="1779580"/>
            <a:ext cx="47244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Responsibility of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2400" b="1" i="1">
                <a:solidFill>
                  <a:srgbClr val="FF0000"/>
                </a:solidFill>
                <a:latin typeface="Arial"/>
                <a:cs typeface="Arial"/>
              </a:rPr>
              <a:t>Producer</a:t>
            </a:r>
            <a:endParaRPr lang="en-US" sz="2400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71239" y="4647664"/>
            <a:ext cx="47244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Responsibility of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2400" b="1" i="1">
                <a:solidFill>
                  <a:srgbClr val="FF0000"/>
                </a:solidFill>
                <a:latin typeface="Arial"/>
                <a:cs typeface="Arial"/>
              </a:rPr>
              <a:t>Consumer</a:t>
            </a:r>
            <a:endParaRPr lang="en-US" sz="2400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1239" y="3208587"/>
            <a:ext cx="47244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Responsibility of </a:t>
            </a: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 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2400" b="1" i="1">
                <a:solidFill>
                  <a:srgbClr val="FF0000"/>
                </a:solidFill>
                <a:latin typeface="Arial"/>
                <a:cs typeface="Arial"/>
              </a:rPr>
              <a:t>Messaging System</a:t>
            </a:r>
            <a:endParaRPr lang="en-US" sz="2400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Message?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114800"/>
            <a:ext cx="11391441" cy="2132013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A Message is a generic wrapper for any Java object combined with metadata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Consists of: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Payload: A Java object to be delivered to some consumer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Header: Holds metadata such as timestamp, sender, receiver,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169" y="297315"/>
            <a:ext cx="4438019" cy="356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8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Integration - Enterprise Integration Patterns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4953000"/>
            <a:ext cx="8215313" cy="142081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Endpoint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Channel (Point-to-point and Publish-Subscribe)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Aggregator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Filter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Transformer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Control bus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43359"/>
            <a:ext cx="9426766" cy="57622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88087" y="6480834"/>
            <a:ext cx="327660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900" dirty="0"/>
              <a:t>Used </a:t>
            </a:r>
            <a:r>
              <a:rPr lang="en-US" sz="900"/>
              <a:t>with permission from </a:t>
            </a:r>
            <a:r>
              <a:rPr lang="en-US" sz="900" dirty="0" err="1"/>
              <a:t>Kiran</a:t>
            </a:r>
            <a:r>
              <a:rPr lang="en-US" sz="900" dirty="0"/>
              <a:t> </a:t>
            </a:r>
            <a:r>
              <a:rPr lang="en-US" sz="900" dirty="0" err="1"/>
              <a:t>Hegde</a:t>
            </a:r>
            <a:endParaRPr lang="en-US" sz="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</p:spTree>
    <p:extLst>
      <p:ext uri="{BB962C8B-B14F-4D97-AF65-F5344CB8AC3E}">
        <p14:creationId xmlns:p14="http://schemas.microsoft.com/office/powerpoint/2010/main" val="168657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Terminology: (Message) Endpoint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3792537"/>
            <a:ext cx="11169650" cy="2563813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A client of the messaging system that can be used to send or receive messages</a:t>
            </a:r>
          </a:p>
          <a:p>
            <a:pPr marL="285750" indent="-285750"/>
            <a:r>
              <a:rPr lang="en-US" sz="1800" dirty="0"/>
              <a:t>Your involvement</a:t>
            </a:r>
          </a:p>
          <a:p>
            <a:pPr marL="569214" lvl="1" indent="-285750"/>
            <a:r>
              <a:rPr lang="en-US" sz="1800" dirty="0"/>
              <a:t>Implement your own endpoint that handles messages</a:t>
            </a:r>
          </a:p>
          <a:p>
            <a:pPr marL="569214" lvl="1" indent="-285750"/>
            <a:r>
              <a:rPr lang="en-US" sz="1800" dirty="0"/>
              <a:t>Select and configure one of the configurable pre-defined (by Spring or the Raptor Framework) endpoints</a:t>
            </a:r>
          </a:p>
          <a:p>
            <a:pPr marL="569214" lvl="1" indent="-285750"/>
            <a:r>
              <a:rPr lang="en-US" sz="1800" dirty="0"/>
              <a:t>Define chains of message handlers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75" y="1435198"/>
            <a:ext cx="8960991" cy="224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5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Terminology: (Message) Channel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05928" y="3378201"/>
            <a:ext cx="10829579" cy="2868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CDE"/>
              </a:buClr>
              <a:buSzPct val="125000"/>
              <a:buFont typeface="Arial"/>
              <a:buNone/>
              <a:tabLst/>
              <a:defRPr sz="12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283464" indent="-283464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200" b="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2pPr>
            <a:lvl3pPr marL="566928" indent="-283464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200" b="0" kern="1200" baseline="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3pPr>
            <a:lvl4pPr marL="850392" indent="-283464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20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4pPr>
            <a:lvl5pPr marL="1133856" indent="-283464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200" kern="1200">
                <a:solidFill>
                  <a:srgbClr val="808080"/>
                </a:solidFill>
                <a:latin typeface="Arial"/>
                <a:ea typeface="+mn-ea"/>
                <a:cs typeface="Arial"/>
              </a:defRPr>
            </a:lvl5pPr>
            <a:lvl6pPr marL="1417320" indent="-283464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SzPct val="125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+mj-lt"/>
              </a:rPr>
              <a:t>A message channel bridges a producer and a consumer of messages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>
                <a:latin typeface="+mn-lt"/>
              </a:rPr>
              <a:t>Think of it as the pipe in a pipes-and-filters architecture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+mj-lt"/>
              </a:rPr>
              <a:t>There are two kinds of channels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>
                <a:latin typeface="+mn-lt"/>
              </a:rPr>
              <a:t>Point-to-point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>
                <a:latin typeface="+mn-lt"/>
              </a:rPr>
              <a:t>One receiver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>
                <a:latin typeface="+mn-lt"/>
              </a:rPr>
              <a:t>Publish-subscribe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>
                <a:latin typeface="+mn-lt"/>
              </a:rPr>
              <a:t>Any number of receivers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31" y="1344838"/>
            <a:ext cx="10442771" cy="20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Publish-Subscribe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407486"/>
            <a:ext cx="8215313" cy="195421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An N-N subscription model</a:t>
            </a:r>
          </a:p>
          <a:p>
            <a:pPr marL="569214" lvl="1" indent="-285750"/>
            <a:r>
              <a:rPr lang="en-US" sz="1800" dirty="0"/>
              <a:t>Publishers produces messages on a topic</a:t>
            </a:r>
          </a:p>
          <a:p>
            <a:pPr marL="569214" lvl="1" indent="-285750"/>
            <a:r>
              <a:rPr lang="en-US" sz="1800" dirty="0"/>
              <a:t>Subscribes subscribes to the topic</a:t>
            </a:r>
          </a:p>
          <a:p>
            <a:pPr marL="852678" lvl="2" indent="-285750"/>
            <a:r>
              <a:rPr lang="en-US" sz="1800" dirty="0"/>
              <a:t>Any number of subscribers (including 0 (no) subscribers)</a:t>
            </a:r>
          </a:p>
          <a:p>
            <a:pPr marL="852678" lvl="2" indent="-285750"/>
            <a:r>
              <a:rPr lang="en-US" sz="1800" dirty="0"/>
              <a:t>Message is delivered to all subscribers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057400" y="1424182"/>
            <a:ext cx="1524000" cy="230961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Publisher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1410424"/>
            <a:ext cx="1524000" cy="23096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Topic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756649" y="519644"/>
            <a:ext cx="1524000" cy="10943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Subscriber 1</a:t>
            </a:r>
          </a:p>
        </p:txBody>
      </p:sp>
      <p:sp>
        <p:nvSpPr>
          <p:cNvPr id="9" name="Rectangle 8"/>
          <p:cNvSpPr/>
          <p:nvPr/>
        </p:nvSpPr>
        <p:spPr>
          <a:xfrm>
            <a:off x="8756649" y="2029886"/>
            <a:ext cx="1524000" cy="10943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Subscriber 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56649" y="4014147"/>
            <a:ext cx="1524000" cy="10943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Subscriber n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 flipV="1">
            <a:off x="3581400" y="2565233"/>
            <a:ext cx="1447800" cy="13758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 flipV="1">
            <a:off x="6553201" y="1066801"/>
            <a:ext cx="2203449" cy="1498432"/>
          </a:xfrm>
          <a:prstGeom prst="curvedConnector3">
            <a:avLst>
              <a:gd name="adj1" fmla="val 50000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>
            <a:stCxn id="7" idx="3"/>
            <a:endCxn id="9" idx="1"/>
          </p:cNvCxnSpPr>
          <p:nvPr/>
        </p:nvCxnSpPr>
        <p:spPr>
          <a:xfrm>
            <a:off x="6553201" y="2565233"/>
            <a:ext cx="2203449" cy="11810"/>
          </a:xfrm>
          <a:prstGeom prst="curvedConnector3">
            <a:avLst>
              <a:gd name="adj1" fmla="val 50000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2"/>
          <p:cNvCxnSpPr>
            <a:stCxn id="7" idx="3"/>
            <a:endCxn id="10" idx="1"/>
          </p:cNvCxnSpPr>
          <p:nvPr/>
        </p:nvCxnSpPr>
        <p:spPr>
          <a:xfrm>
            <a:off x="6553201" y="2565234"/>
            <a:ext cx="2203449" cy="1996071"/>
          </a:xfrm>
          <a:prstGeom prst="curvedConnector3">
            <a:avLst>
              <a:gd name="adj1" fmla="val 50000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56002" y="2721484"/>
            <a:ext cx="138903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is-IS" sz="6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…</a:t>
            </a:r>
            <a:endParaRPr lang="en-US" sz="60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33" y="1925067"/>
            <a:ext cx="672135" cy="4333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944" y="1151110"/>
            <a:ext cx="672135" cy="4333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639" y="2004917"/>
            <a:ext cx="672135" cy="4333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790" y="3837782"/>
            <a:ext cx="672135" cy="4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Point-to-Point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255389"/>
            <a:ext cx="11299556" cy="195421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An N-1 queue model</a:t>
            </a:r>
          </a:p>
          <a:p>
            <a:pPr marL="569214" lvl="1" indent="-285750"/>
            <a:r>
              <a:rPr lang="en-US" sz="1800" dirty="0"/>
              <a:t>A message is sent to a consumer</a:t>
            </a:r>
          </a:p>
          <a:p>
            <a:pPr marL="569214" lvl="1" indent="-285750"/>
            <a:r>
              <a:rPr lang="en-US" sz="1800" dirty="0"/>
              <a:t>A sender sends a message to a specific consumer/receiver</a:t>
            </a:r>
          </a:p>
          <a:p>
            <a:pPr marL="852678" lvl="2" indent="-285750"/>
            <a:r>
              <a:rPr lang="en-US" sz="1800" dirty="0"/>
              <a:t>You may have multiple consumers over the same queue, but only one of them receives the message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057400" y="1424182"/>
            <a:ext cx="1524000" cy="230961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Sender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0" y="1410424"/>
            <a:ext cx="1524000" cy="230961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Queue</a:t>
            </a:r>
          </a:p>
        </p:txBody>
      </p:sp>
      <p:sp>
        <p:nvSpPr>
          <p:cNvPr id="9" name="Rectangle 8"/>
          <p:cNvSpPr/>
          <p:nvPr/>
        </p:nvSpPr>
        <p:spPr>
          <a:xfrm>
            <a:off x="8756649" y="2029886"/>
            <a:ext cx="1524000" cy="109431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Consumer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Queue Owner</a:t>
            </a:r>
          </a:p>
        </p:txBody>
      </p: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 flipV="1">
            <a:off x="3581400" y="2565233"/>
            <a:ext cx="1752600" cy="13758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>
            <a:stCxn id="7" idx="3"/>
            <a:endCxn id="9" idx="1"/>
          </p:cNvCxnSpPr>
          <p:nvPr/>
        </p:nvCxnSpPr>
        <p:spPr>
          <a:xfrm>
            <a:off x="6858001" y="2565233"/>
            <a:ext cx="1898649" cy="11810"/>
          </a:xfrm>
          <a:prstGeom prst="curvedConnector3">
            <a:avLst>
              <a:gd name="adj1" fmla="val 50000"/>
            </a:avLst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33" y="1925067"/>
            <a:ext cx="672135" cy="4333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91" y="1925067"/>
            <a:ext cx="672135" cy="4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Terminology: (Message Handler) Chain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276578"/>
            <a:ext cx="11057206" cy="2079772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A message hander implemented as a composite (composed as sequence) </a:t>
            </a:r>
          </a:p>
          <a:p>
            <a:pPr marL="569214" lvl="1" indent="-285750"/>
            <a:r>
              <a:rPr lang="en-US" sz="1800" dirty="0"/>
              <a:t>One of the few implementation constructs that are not directly related to the Enterprise Integration Patterns</a:t>
            </a:r>
          </a:p>
          <a:p>
            <a:pPr marL="569214" lvl="1" indent="-285750"/>
            <a:r>
              <a:rPr lang="en-US" sz="1800" dirty="0"/>
              <a:t>This can lead to a much simpler configuration when several handlers need to be connected in a fixed, linear progression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182" y="1344837"/>
            <a:ext cx="6264812" cy="28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Other Enterprise Integration Patterns (1/4)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167" y="1331231"/>
            <a:ext cx="6243780" cy="18562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020" y="3407252"/>
            <a:ext cx="5497862" cy="2453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6999" y="1973127"/>
            <a:ext cx="217316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Messaging Gateway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13258" y="4422987"/>
            <a:ext cx="217316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Service Activator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87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Other Enterprise Integration Patterns </a:t>
            </a:r>
            <a:r>
              <a:rPr lang="en-US" smtClean="0"/>
              <a:t>(2/4)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49" y="1530914"/>
            <a:ext cx="5873750" cy="19986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78691" y="2133600"/>
            <a:ext cx="21731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Router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499" y="3861998"/>
            <a:ext cx="5003800" cy="1790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78691" y="4471116"/>
            <a:ext cx="21731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Splitter</a:t>
            </a:r>
          </a:p>
        </p:txBody>
      </p:sp>
    </p:spTree>
    <p:extLst>
      <p:ext uri="{BB962C8B-B14F-4D97-AF65-F5344CB8AC3E}">
        <p14:creationId xmlns:p14="http://schemas.microsoft.com/office/powerpoint/2010/main" val="15624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Covered in This Section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Raptor Message Daemon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88791371"/>
              </p:ext>
            </p:extLst>
          </p:nvPr>
        </p:nvGraphicFramePr>
        <p:xfrm>
          <a:off x="550843" y="1174213"/>
          <a:ext cx="10443991" cy="507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946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Other Enterprise Integration Patterns </a:t>
            </a:r>
            <a:r>
              <a:rPr lang="en-US" dirty="0" smtClean="0"/>
              <a:t>(3/4)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292134"/>
            <a:ext cx="10666412" cy="1571186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All of these (and many more) are supported by the Spring Integration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 addition to the implementation Spring also provides a DSL (Domain Specific Language) to orchestrate the patterns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78691" y="2133600"/>
            <a:ext cx="2173169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Aggregator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59" y="1561510"/>
            <a:ext cx="5759450" cy="21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9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Other Enterprise Integration Patterns </a:t>
            </a:r>
            <a:r>
              <a:rPr lang="en-US" dirty="0" smtClean="0"/>
              <a:t>(4/4</a:t>
            </a:r>
            <a:r>
              <a:rPr lang="en-US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EIP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4900367"/>
            <a:ext cx="8215313" cy="1293813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Channel Adapters are used to connect channels to external sources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Inbound connects an external producer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Outbound connects an external consumer</a:t>
            </a: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956973" y="6373285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rgbClr val="99999A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2A089F-6FA7-E74D-8B91-14056D11BB2D}" type="slidenum">
              <a:rPr lang="en-US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17" y="1238291"/>
            <a:ext cx="9144000" cy="1758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56" y="2925454"/>
            <a:ext cx="9144000" cy="17597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85122" y="2640349"/>
            <a:ext cx="275183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Inbound Channel Adapter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3017" y="4565563"/>
            <a:ext cx="275183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Outbound Channel Adapter</a:t>
            </a:r>
          </a:p>
        </p:txBody>
      </p:sp>
    </p:spTree>
    <p:extLst>
      <p:ext uri="{BB962C8B-B14F-4D97-AF65-F5344CB8AC3E}">
        <p14:creationId xmlns:p14="http://schemas.microsoft.com/office/powerpoint/2010/main" val="70038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620713" y="1548265"/>
            <a:ext cx="10953750" cy="459105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1" i="1" dirty="0">
                <a:solidFill>
                  <a:srgbClr val="FF0000"/>
                </a:solidFill>
              </a:rPr>
              <a:t>The main idea: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Assuming we build a set of components that can perform the individual tasks described by the enterprise integration patterns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We can then build a orchestration engine that combines the primitives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>
                <a:solidFill>
                  <a:srgbClr val="FF0000"/>
                </a:solidFill>
              </a:rPr>
              <a:t>Spring’s contribution: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 set of primitives based (and named) from the EIP book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 configuration language that allows you to specify how you combine the primitives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An ‘engine’ that can enforce the execution of primitives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i="1" dirty="0">
                <a:solidFill>
                  <a:srgbClr val="FF0000"/>
                </a:solidFill>
              </a:rPr>
              <a:t>Your role: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Build your own primitives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Define the processing steps using the configuration language</a:t>
            </a:r>
          </a:p>
          <a:p>
            <a:pPr marL="569214" lvl="1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00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 Example: Loans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788" y="1344837"/>
            <a:ext cx="87376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Orchestration Example: Café (Diagram)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270000"/>
            <a:ext cx="9178898" cy="459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Example: Café </a:t>
            </a:r>
            <a:r>
              <a:rPr lang="en-US" dirty="0" smtClean="0"/>
              <a:t>(XML)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Integration and </a:t>
            </a:r>
            <a:r>
              <a:rPr lang="en-US" dirty="0" smtClean="0"/>
              <a:t>EIP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1785" y="1308814"/>
            <a:ext cx="10191390" cy="504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</a:rPr>
              <a:t>&lt;?xml version="1.0" encoding="UTF-8"?&gt;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&lt;</a:t>
            </a:r>
            <a:r>
              <a:rPr lang="en-US" sz="1400" dirty="0" err="1">
                <a:solidFill>
                  <a:srgbClr val="3F7F7F"/>
                </a:solidFill>
              </a:rPr>
              <a:t>beans:beans</a:t>
            </a:r>
            <a:r>
              <a:rPr lang="en-US" sz="1400" dirty="0"/>
              <a:t>  ... </a:t>
            </a:r>
            <a:r>
              <a:rPr lang="en-US" sz="1400" dirty="0">
                <a:solidFill>
                  <a:srgbClr val="3F7F7F"/>
                </a:solidFill>
              </a:rPr>
              <a:t>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int:gateway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"cafe"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service-interface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o.s.i.samples.cafe.Cafe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"orders"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int:splitter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input-channel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"orders"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ref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orderSplitter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method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"split"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output-channel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"drinks"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"drinks"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int:router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input-channel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"drinks"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ref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drinkRouter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method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resolveOrderItemChannel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coldDrinks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&gt; &lt;</a:t>
            </a:r>
            <a:r>
              <a:rPr lang="en-US" sz="1400" dirty="0" err="1">
                <a:solidFill>
                  <a:srgbClr val="3F7F7F"/>
                </a:solidFill>
              </a:rPr>
              <a:t>int:queue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capacity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"10"</a:t>
            </a:r>
            <a:r>
              <a:rPr lang="en-US" sz="1400" dirty="0">
                <a:solidFill>
                  <a:srgbClr val="3F7F7F"/>
                </a:solidFill>
              </a:rPr>
              <a:t>/&gt; &lt;/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>
                <a:solidFill>
                  <a:srgbClr val="3F7F7F"/>
                </a:solidFill>
              </a:rPr>
              <a:t>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int:service-activator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input-channel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coldDrinks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ref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"barista"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method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prepareColdDrink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output-channel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hotDrinks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&gt;&lt;</a:t>
            </a:r>
            <a:r>
              <a:rPr lang="en-US" sz="1400" dirty="0" err="1">
                <a:solidFill>
                  <a:srgbClr val="3F7F7F"/>
                </a:solidFill>
              </a:rPr>
              <a:t>int:queue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capacity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"10"</a:t>
            </a:r>
            <a:r>
              <a:rPr lang="en-US" sz="1400" dirty="0">
                <a:solidFill>
                  <a:srgbClr val="3F7F7F"/>
                </a:solidFill>
              </a:rPr>
              <a:t>/&gt;&lt;/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>
                <a:solidFill>
                  <a:srgbClr val="3F7F7F"/>
                </a:solidFill>
              </a:rPr>
              <a:t>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int:service-activator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input-channel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hotDrinks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ref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"barista"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method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prepareHotDrink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output-channel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int:channel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int:aggregator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input-channel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preparedDrinks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ref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"waiter"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method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prepareDelivery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output-channel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"deliveries"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int-stream:stdout-channel-adapter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"deliveries"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beans:bean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orderSplitter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class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"org.springframework.integration.samples.cafe.xml.OrderSplitter"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endParaRPr lang="en-US" sz="1400" dirty="0"/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beans:bean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drinkRouter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class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org.springframework.integration.samples.cafe.xml.DrinkRouter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beans:bean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"barista"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class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o.s.i.samples.cafe.xml.Barista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beans:bean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"waiter"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class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o.s.i.samples.cafe.xml.Waiter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	&lt;</a:t>
            </a:r>
            <a:r>
              <a:rPr lang="en-US" sz="1400" dirty="0" err="1">
                <a:solidFill>
                  <a:srgbClr val="3F7F7F"/>
                </a:solidFill>
              </a:rPr>
              <a:t>int:poller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id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 err="1">
                <a:solidFill>
                  <a:srgbClr val="2A00FF"/>
                </a:solidFill>
              </a:rPr>
              <a:t>poller</a:t>
            </a:r>
            <a:r>
              <a:rPr lang="en-US" sz="1400" dirty="0">
                <a:solidFill>
                  <a:srgbClr val="2A00FF"/>
                </a:solidFill>
              </a:rPr>
              <a:t>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default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"true"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7F007F"/>
                </a:solidFill>
              </a:rPr>
              <a:t>fixed-rate</a:t>
            </a:r>
            <a:r>
              <a:rPr lang="en-US" sz="1400" dirty="0"/>
              <a:t>=</a:t>
            </a:r>
            <a:r>
              <a:rPr lang="en-US" sz="1400" dirty="0">
                <a:solidFill>
                  <a:srgbClr val="2A00FF"/>
                </a:solidFill>
              </a:rPr>
              <a:t>"1000"</a:t>
            </a:r>
            <a:r>
              <a:rPr lang="en-US" sz="1400" dirty="0">
                <a:solidFill>
                  <a:srgbClr val="3F7F7F"/>
                </a:solidFill>
              </a:rPr>
              <a:t>/&gt;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rgbClr val="3F7F7F"/>
                </a:solidFill>
              </a:rPr>
              <a:t>&lt;/</a:t>
            </a:r>
            <a:r>
              <a:rPr lang="en-US" sz="1400" dirty="0" err="1">
                <a:solidFill>
                  <a:srgbClr val="3F7F7F"/>
                </a:solidFill>
              </a:rPr>
              <a:t>beans:beans</a:t>
            </a:r>
            <a:r>
              <a:rPr lang="en-US" sz="1400" dirty="0">
                <a:solidFill>
                  <a:srgbClr val="3F7F7F"/>
                </a:solidFill>
              </a:rPr>
              <a:t>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264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Messaging Daemon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Choices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a Message Daemon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03237" y="1655763"/>
            <a:ext cx="11188699" cy="459105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The proper way to cerate a Raptor project is always through Altus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Ensures the proper naming convention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Automatic provision of: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/>
              <a:t>Infrastructure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/>
              <a:t>Build jobs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/>
              <a:t>Source code repository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/>
              <a:t>Etc.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You may also create a message daemon using a Maven archetype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It is what Altus uses behind the scene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Only proper when playing around with ideas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Do not use this approach for applications to be shared and with the ultimate goal of going live</a:t>
            </a:r>
          </a:p>
        </p:txBody>
      </p:sp>
    </p:spTree>
    <p:extLst>
      <p:ext uri="{BB962C8B-B14F-4D97-AF65-F5344CB8AC3E}">
        <p14:creationId xmlns:p14="http://schemas.microsoft.com/office/powerpoint/2010/main" val="15963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Message Daemon in Altus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Message Daemon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503238" y="1655763"/>
            <a:ext cx="10450512" cy="4591050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We’ve already seen how to create a project in Altus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Two key differences when creating a message daemon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Pick the message daemon template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Select between </a:t>
            </a:r>
            <a:r>
              <a:rPr lang="en-US" sz="1800" dirty="0" smtClean="0"/>
              <a:t>AMQ, YAM or Kafka</a:t>
            </a:r>
          </a:p>
          <a:p>
            <a:pPr marL="281876" indent="-285750">
              <a:buFont typeface="Arial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56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the Message Daemon Stack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Message </a:t>
            </a:r>
            <a:r>
              <a:rPr lang="en-US" dirty="0" smtClean="0"/>
              <a:t>Daemon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06" y="1278180"/>
            <a:ext cx="8305800" cy="488372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62200" y="4495800"/>
            <a:ext cx="2133600" cy="1496484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11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6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YAM or AMQ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Message </a:t>
            </a:r>
            <a:r>
              <a:rPr lang="en-US" dirty="0" smtClean="0"/>
              <a:t>Daemon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79" y="1207663"/>
            <a:ext cx="10493417" cy="49912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673179" y="3921152"/>
            <a:ext cx="2047103" cy="3048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1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Using the Archetype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Raptor Archetype for Message daemon requires two phase expansion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A maven archetype that creates the common file structures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A partial archetype that appends to the main archetype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 partial archetypes comes in three variants: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AMQ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YAM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Kafka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To create a message daemon using the archetype you have to</a:t>
            </a:r>
          </a:p>
          <a:p>
            <a:pPr marL="630238" lvl="1" indent="-342900">
              <a:buFont typeface="+mj-lt"/>
              <a:buAutoNum type="arabicPeriod"/>
            </a:pPr>
            <a:r>
              <a:rPr lang="en-US" sz="1800" dirty="0" smtClean="0"/>
              <a:t>Run the base archetype</a:t>
            </a:r>
          </a:p>
          <a:p>
            <a:pPr marL="630238" lvl="1" indent="-342900">
              <a:buFont typeface="+mj-lt"/>
              <a:buAutoNum type="arabicPeriod"/>
            </a:pPr>
            <a:r>
              <a:rPr lang="en-US" sz="1800" dirty="0" smtClean="0"/>
              <a:t>Run the partial archetype of you choice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Create a Message Daemon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4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Message Daemon Using Maven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 Message </a:t>
            </a:r>
            <a:r>
              <a:rPr lang="en-US" dirty="0" smtClean="0"/>
              <a:t>Daemon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03238" y="3910818"/>
            <a:ext cx="7712075" cy="2335995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You’ll be prompted for various options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 err="1"/>
              <a:t>groupId</a:t>
            </a:r>
            <a:endParaRPr lang="en-US" sz="1800" dirty="0"/>
          </a:p>
          <a:p>
            <a:pPr marL="569214" lvl="1" indent="-285750">
              <a:buFont typeface="Arial" charset="0"/>
              <a:buChar char="•"/>
            </a:pPr>
            <a:r>
              <a:rPr lang="en-US" sz="1800" dirty="0" err="1"/>
              <a:t>artifactId</a:t>
            </a:r>
            <a:endParaRPr lang="en-US" sz="1800" dirty="0"/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version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package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AMQ vs YAM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399" y="1447801"/>
            <a:ext cx="10642295" cy="1692771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-U org.apache.maven.plugins:maven-archetype-plugin:RELEASE:generate \    </a:t>
            </a:r>
          </a:p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DarchetypeGroupId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com.paypal.platform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\    </a:t>
            </a:r>
          </a:p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DarchetypeArtifactId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=raptor-message-daemon \    </a:t>
            </a:r>
          </a:p>
          <a:p>
            <a:pPr>
              <a:lnSpc>
                <a:spcPct val="130000"/>
              </a:lnSpc>
              <a:buClr>
                <a:srgbClr val="009CDE"/>
              </a:buClr>
              <a:buSzPct val="125000"/>
            </a:pP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0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DarchetypeVersion</a:t>
            </a: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=3.3.0</a:t>
            </a:r>
            <a:endParaRPr lang="en-US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the Kafka Archetype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5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Initially Deactivated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Kafka starter project is initially deactivated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All that is required to activate the archetype is to 'comment in' the integration file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functional test requires JMX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One of the tests performed by the functional test requires that the Functional test connects using JMX to the message daemon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JMX is by default turned off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We must configure the VM running the daemon to allow for JMX connections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Understand the Kafka starter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4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Overview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Understand the Kafka starter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1351" y="2126256"/>
            <a:ext cx="1397727" cy="31948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Functional Test</a:t>
            </a:r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10315728" y="2119906"/>
            <a:ext cx="1376209" cy="31948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Message Daemon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3753" y="2126256"/>
            <a:ext cx="1387669" cy="319489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Kafka</a:t>
            </a:r>
          </a:p>
        </p:txBody>
      </p:sp>
      <p:cxnSp>
        <p:nvCxnSpPr>
          <p:cNvPr id="11" name="Straight Arrow Connector 10"/>
          <p:cNvCxnSpPr>
            <a:stCxn id="7" idx="3"/>
            <a:endCxn id="9" idx="1"/>
          </p:cNvCxnSpPr>
          <p:nvPr/>
        </p:nvCxnSpPr>
        <p:spPr>
          <a:xfrm>
            <a:off x="2279078" y="3723702"/>
            <a:ext cx="31246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8" idx="1"/>
          </p:cNvCxnSpPr>
          <p:nvPr/>
        </p:nvCxnSpPr>
        <p:spPr>
          <a:xfrm flipV="1">
            <a:off x="6791422" y="3717352"/>
            <a:ext cx="3524306" cy="635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2"/>
            <a:endCxn id="7" idx="2"/>
          </p:cNvCxnSpPr>
          <p:nvPr/>
        </p:nvCxnSpPr>
        <p:spPr>
          <a:xfrm rot="5400000">
            <a:off x="6288849" y="606164"/>
            <a:ext cx="6350" cy="9423618"/>
          </a:xfrm>
          <a:prstGeom prst="bentConnector3">
            <a:avLst>
              <a:gd name="adj1" fmla="val 10346157"/>
            </a:avLst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40461" y="3092171"/>
            <a:ext cx="20022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1. Publish a message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2363" y="5561749"/>
            <a:ext cx="333046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3. Verify # of messages using JMX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26903" y="3181554"/>
            <a:ext cx="20781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 smtClean="0"/>
              <a:t>2. Consume message</a:t>
            </a:r>
          </a:p>
        </p:txBody>
      </p:sp>
    </p:spTree>
    <p:extLst>
      <p:ext uri="{BB962C8B-B14F-4D97-AF65-F5344CB8AC3E}">
        <p14:creationId xmlns:p14="http://schemas.microsoft.com/office/powerpoint/2010/main" val="251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Daemon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The daemon project is minimalistic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A simple service activator</a:t>
            </a:r>
          </a:p>
          <a:p>
            <a:pPr marL="857250" lvl="2" indent="-342900">
              <a:buFont typeface="Arial" charset="0"/>
              <a:buChar char="•"/>
            </a:pPr>
            <a:r>
              <a:rPr lang="en-US" sz="1800" dirty="0" smtClean="0"/>
              <a:t>All it does is to log that the message was received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An integration file that ties the pieces together</a:t>
            </a:r>
          </a:p>
          <a:p>
            <a:pPr marL="857250" lvl="2" indent="-342900">
              <a:buFont typeface="Arial" charset="0"/>
              <a:buChar char="•"/>
            </a:pPr>
            <a:r>
              <a:rPr lang="en-US" sz="1800" dirty="0" smtClean="0"/>
              <a:t>Defines an input adaptor for subscription to Kafka</a:t>
            </a:r>
          </a:p>
          <a:p>
            <a:pPr marL="857250" lvl="2" indent="-342900">
              <a:buFont typeface="Arial" charset="0"/>
              <a:buChar char="•"/>
            </a:pPr>
            <a:r>
              <a:rPr lang="en-US" sz="1800" dirty="0" smtClean="0"/>
              <a:t>Defines a channel that hooks up Kafka to the service activator</a:t>
            </a:r>
          </a:p>
          <a:p>
            <a:pPr marL="857250" lvl="2" indent="-342900">
              <a:buFont typeface="Arial" charset="0"/>
              <a:buChar char="•"/>
            </a:pPr>
            <a:r>
              <a:rPr lang="en-US" sz="1800" dirty="0" smtClean="0"/>
              <a:t>Sets up some logging and an error </a:t>
            </a:r>
            <a:r>
              <a:rPr lang="en-US" sz="1800" dirty="0" err="1" smtClean="0"/>
              <a:t>chann</a:t>
            </a:r>
            <a:endParaRPr lang="en-US" sz="1800" dirty="0" smtClean="0"/>
          </a:p>
          <a:p>
            <a:pPr marL="342900" indent="-342900">
              <a:buFont typeface="Arial" charset="0"/>
              <a:buChar char="•"/>
            </a:pPr>
            <a:endParaRPr lang="en-US" sz="20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JMX activation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The functional test requires JMX to verify that the message has been received by the daemon</a:t>
            </a:r>
          </a:p>
          <a:p>
            <a:pPr marL="630238" lvl="1" indent="-342900">
              <a:buFont typeface="Arial" charset="0"/>
              <a:buChar char="•"/>
            </a:pPr>
            <a:r>
              <a:rPr lang="en-US" sz="2000" dirty="0" smtClean="0"/>
              <a:t>We must enable JMX when running the message daemon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Understand the Kafka starter </a:t>
            </a:r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</a:t>
            </a:r>
            <a:r>
              <a:rPr lang="en-US" dirty="0" err="1" smtClean="0"/>
              <a:t>integration.xml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Understand the Kafka starter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8832" y="1505242"/>
            <a:ext cx="4628271" cy="2110154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&lt;</a:t>
            </a:r>
            <a:r>
              <a:rPr lang="en-US" dirty="0" err="1"/>
              <a:t>int-kafka:message-driven-channel-adapter</a:t>
            </a:r>
            <a:r>
              <a:rPr lang="en-US" dirty="0"/>
              <a:t> </a:t>
            </a:r>
          </a:p>
          <a:p>
            <a:r>
              <a:rPr lang="en-US" dirty="0"/>
              <a:t>	id=</a:t>
            </a:r>
            <a:r>
              <a:rPr lang="en-US" i="1" dirty="0"/>
              <a:t>"</a:t>
            </a:r>
            <a:r>
              <a:rPr lang="en-US" i="1" dirty="0" err="1"/>
              <a:t>kafkaListener</a:t>
            </a:r>
            <a:r>
              <a:rPr lang="en-US" i="1" dirty="0"/>
              <a:t>" </a:t>
            </a:r>
          </a:p>
          <a:p>
            <a:r>
              <a:rPr lang="en-US" i="1" dirty="0"/>
              <a:t>	listener-container="container" </a:t>
            </a:r>
          </a:p>
          <a:p>
            <a:r>
              <a:rPr lang="en-US" i="1" dirty="0"/>
              <a:t>	channel="</a:t>
            </a:r>
            <a:r>
              <a:rPr lang="en-US" i="1" dirty="0" err="1"/>
              <a:t>channelToConsume</a:t>
            </a:r>
            <a:r>
              <a:rPr lang="en-US" i="1" dirty="0"/>
              <a:t>" </a:t>
            </a:r>
          </a:p>
          <a:p>
            <a:r>
              <a:rPr lang="en-US" i="1" dirty="0"/>
              <a:t>	error-channel="</a:t>
            </a:r>
            <a:r>
              <a:rPr lang="en-US" i="1" dirty="0" err="1"/>
              <a:t>errorChannel</a:t>
            </a:r>
            <a:r>
              <a:rPr lang="en-US" i="1" dirty="0"/>
              <a:t>"/&gt;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3238" y="4072185"/>
            <a:ext cx="4628271" cy="2110154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&lt;</a:t>
            </a:r>
            <a:r>
              <a:rPr lang="en-US" dirty="0" err="1"/>
              <a:t>int:channel</a:t>
            </a:r>
            <a:r>
              <a:rPr lang="en-US" dirty="0"/>
              <a:t> id="</a:t>
            </a:r>
            <a:r>
              <a:rPr lang="en-US" dirty="0" err="1"/>
              <a:t>channelToConsume</a:t>
            </a:r>
            <a:r>
              <a:rPr lang="en-US" dirty="0"/>
              <a:t>"&gt;     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int:interceptors</a:t>
            </a:r>
            <a:r>
              <a:rPr lang="en-US" dirty="0"/>
              <a:t>&gt; </a:t>
            </a:r>
            <a:r>
              <a:rPr lang="en-US" dirty="0" smtClean="0"/>
              <a:t>... &lt;/&gt;</a:t>
            </a:r>
          </a:p>
          <a:p>
            <a:r>
              <a:rPr lang="en-US" dirty="0" smtClean="0"/>
              <a:t>&lt;/</a:t>
            </a:r>
            <a:r>
              <a:rPr lang="en-US" dirty="0" err="1"/>
              <a:t>int:channel</a:t>
            </a:r>
            <a:r>
              <a:rPr lang="en-US" dirty="0"/>
              <a:t>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41379" y="4072185"/>
            <a:ext cx="4628271" cy="2110154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&lt;</a:t>
            </a:r>
            <a:r>
              <a:rPr lang="en-US" dirty="0" err="1"/>
              <a:t>int:service-activator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input-channel</a:t>
            </a:r>
            <a:r>
              <a:rPr lang="en-US" dirty="0"/>
              <a:t>="</a:t>
            </a:r>
            <a:r>
              <a:rPr lang="en-US" dirty="0" err="1"/>
              <a:t>channelToConsume</a:t>
            </a:r>
            <a:r>
              <a:rPr lang="en-US" dirty="0"/>
              <a:t>" </a:t>
            </a:r>
            <a:r>
              <a:rPr lang="en-US" dirty="0" smtClean="0"/>
              <a:t>	ref</a:t>
            </a:r>
            <a:r>
              <a:rPr lang="en-US" dirty="0"/>
              <a:t>="</a:t>
            </a:r>
            <a:r>
              <a:rPr lang="en-US" dirty="0" err="1"/>
              <a:t>kafkaSampleServiceActivator</a:t>
            </a:r>
            <a:r>
              <a:rPr lang="en-US" dirty="0"/>
              <a:t>"/&gt;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332741" y="3615396"/>
            <a:ext cx="484632" cy="4567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sp>
        <p:nvSpPr>
          <p:cNvPr id="12" name="Down Arrow 11"/>
          <p:cNvSpPr/>
          <p:nvPr/>
        </p:nvSpPr>
        <p:spPr>
          <a:xfrm rot="16200000">
            <a:off x="5594129" y="4422328"/>
            <a:ext cx="484632" cy="140986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64" y="485775"/>
            <a:ext cx="5245100" cy="31115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633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and Messaging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1344837"/>
            <a:ext cx="11064473" cy="507841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PayPal uses multiple messaging stacks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The two stacks supported by Raptor are:</a:t>
            </a:r>
          </a:p>
          <a:p>
            <a:pPr marL="569214" lvl="1" indent="-285750"/>
            <a:r>
              <a:rPr lang="en-US" sz="1800" dirty="0"/>
              <a:t>YAM (Yet Another Messaging)</a:t>
            </a:r>
          </a:p>
          <a:p>
            <a:pPr marL="569214" lvl="1" indent="-285750"/>
            <a:r>
              <a:rPr lang="en-US" sz="1800" dirty="0"/>
              <a:t>AMQ (Atlas Message Queue</a:t>
            </a:r>
            <a:r>
              <a:rPr lang="en-US" sz="1800" dirty="0" smtClean="0"/>
              <a:t>)</a:t>
            </a:r>
          </a:p>
          <a:p>
            <a:pPr marL="569214" lvl="1" indent="-285750"/>
            <a:r>
              <a:rPr lang="en-US" sz="1800" dirty="0" smtClean="0"/>
              <a:t>Kafka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YAM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Built on top of an </a:t>
            </a:r>
            <a:r>
              <a:rPr lang="en-US" sz="1800" dirty="0" err="1"/>
              <a:t>ActiveMQ</a:t>
            </a:r>
            <a:r>
              <a:rPr lang="en-US" sz="1800" dirty="0"/>
              <a:t> broker array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Bridges C++ and Java using customized serialization of VO (PayPal’s term for DTO’s)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AMQ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PayPal proprietary messaging solution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Uses Oracle (and OCC) to persist messages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Kafka</a:t>
            </a:r>
            <a:endParaRPr lang="en-US" sz="1800" dirty="0"/>
          </a:p>
          <a:p>
            <a:pPr marL="569214" lvl="1" indent="-285750">
              <a:buFont typeface="Arial" charset="0"/>
              <a:buChar char="•"/>
            </a:pPr>
            <a:r>
              <a:rPr lang="en-US" sz="1800" dirty="0" smtClean="0"/>
              <a:t>Open source high throughput publish-subscribe broker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93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and Raptor Integration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74" y="952778"/>
            <a:ext cx="11327027" cy="528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at PayPal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Uses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Stream processing of real-time events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Buffer between online and offline systems (often for offline analysis)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Key Features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Reliable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High-throughput </a:t>
            </a:r>
            <a:r>
              <a:rPr lang="en-US" sz="1800" dirty="0"/>
              <a:t>to handle large volumes of data and event data </a:t>
            </a:r>
            <a:r>
              <a:rPr lang="en-US" sz="1800" dirty="0" smtClean="0"/>
              <a:t>streams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Scalable </a:t>
            </a:r>
            <a:r>
              <a:rPr lang="en-US" sz="1800" dirty="0"/>
              <a:t>to buffer data for long periods and support integration with batch </a:t>
            </a:r>
            <a:r>
              <a:rPr lang="en-US" sz="1800" dirty="0" smtClean="0"/>
              <a:t>systems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Durable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Fault Tolerant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Low Latency</a:t>
            </a:r>
          </a:p>
          <a:p>
            <a:pPr marL="573088" lvl="1" indent="-285750">
              <a:buFont typeface="Arial" charset="0"/>
              <a:buChar char="•"/>
            </a:pPr>
            <a:r>
              <a:rPr lang="en-US" sz="1800" dirty="0" smtClean="0"/>
              <a:t>Integrations </a:t>
            </a:r>
            <a:r>
              <a:rPr lang="en-US" sz="1800" dirty="0"/>
              <a:t>Available to Stream Processing frameworks like Storm and Spark for </a:t>
            </a:r>
            <a:r>
              <a:rPr lang="en-US" sz="1800" dirty="0" smtClean="0"/>
              <a:t>real-time </a:t>
            </a:r>
            <a:r>
              <a:rPr lang="en-US" sz="1800" dirty="0"/>
              <a:t>processing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PayPal Inc. Confidential and proprietary.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F5707-6B01-4E28-B52C-5F626EA6C5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Raptor and Message Daemon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1387095"/>
            <a:ext cx="9992299" cy="4562013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Raptor provides support for messaging</a:t>
            </a:r>
          </a:p>
          <a:p>
            <a:pPr marL="569214" lvl="1" indent="-285750"/>
            <a:r>
              <a:rPr lang="en-US" sz="1800" dirty="0"/>
              <a:t>Sending messages from a Batch or Service</a:t>
            </a:r>
          </a:p>
          <a:p>
            <a:pPr marL="569214" lvl="1" indent="-285750"/>
            <a:r>
              <a:rPr lang="en-US" sz="1800" dirty="0"/>
              <a:t>Creation of Message Daemons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The Message Daemon is a Spring Application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Started with Spring Boot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Based on Spring Integration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Support from Raptor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Access to PayPal services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Support for various PayPal specific API’s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Adapters for YAM and AMQ </a:t>
            </a:r>
            <a:r>
              <a:rPr lang="en-US" sz="1800" dirty="0" smtClean="0"/>
              <a:t>messages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 smtClean="0"/>
              <a:t>Support for Kafka streaming</a:t>
            </a:r>
            <a:endParaRPr lang="en-US" sz="1800" dirty="0"/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Altus template to create new applications (based on Maven Archetype)</a:t>
            </a:r>
          </a:p>
        </p:txBody>
      </p:sp>
    </p:spTree>
    <p:extLst>
      <p:ext uri="{BB962C8B-B14F-4D97-AF65-F5344CB8AC3E}">
        <p14:creationId xmlns:p14="http://schemas.microsoft.com/office/powerpoint/2010/main" val="15931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Integration and Enterprise Integration Patterns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01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Foundation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Spring Integration and EIP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503238" y="1488038"/>
            <a:ext cx="8215313" cy="397633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The Raptor integration with AMQ and YAM is based on Spring Integration</a:t>
            </a:r>
          </a:p>
          <a:p>
            <a:pPr marL="569214" lvl="1" indent="-285750"/>
            <a:r>
              <a:rPr lang="en-US" sz="1800" dirty="0">
                <a:hlinkClick r:id="rId2"/>
              </a:rPr>
              <a:t>http://projects.spring.io/spring-integration/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To obtain fluency in Raptor Messaging, we strongly recommend that you learn the Spring Integration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We’ll cover the essentials in this course, however, there are much more to learn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What is the Spring Integration?</a:t>
            </a:r>
          </a:p>
          <a:p>
            <a:pPr marL="569214" lvl="1" indent="-285750">
              <a:buFont typeface="Arial" charset="0"/>
              <a:buChar char="•"/>
            </a:pPr>
            <a:r>
              <a:rPr lang="en-US" sz="1800" dirty="0"/>
              <a:t>A programming model that supports the </a:t>
            </a:r>
            <a:br>
              <a:rPr lang="en-US" sz="1800" dirty="0"/>
            </a:br>
            <a:r>
              <a:rPr lang="en-US" sz="1800" dirty="0"/>
              <a:t>Enterprise Integration Patterns</a:t>
            </a:r>
          </a:p>
          <a:p>
            <a:pPr marL="852678" lvl="2" indent="-285750">
              <a:buFont typeface="Arial" charset="0"/>
              <a:buChar char="•"/>
            </a:pPr>
            <a:r>
              <a:rPr lang="en-US" sz="1800" dirty="0"/>
              <a:t>See </a:t>
            </a:r>
            <a:br>
              <a:rPr lang="en-US" sz="1800" dirty="0"/>
            </a:br>
            <a:r>
              <a:rPr lang="en-US" sz="1800" dirty="0"/>
              <a:t>“Enterprise Integration Patterns: Design, </a:t>
            </a:r>
            <a:br>
              <a:rPr lang="en-US" sz="1800" dirty="0"/>
            </a:br>
            <a:r>
              <a:rPr lang="en-US" sz="1800" dirty="0"/>
              <a:t>Building and Deploying Messaging Solutions”</a:t>
            </a:r>
            <a:br>
              <a:rPr lang="en-US" sz="1800" dirty="0"/>
            </a:br>
            <a:r>
              <a:rPr lang="en-US" sz="1800" dirty="0"/>
              <a:t>by </a:t>
            </a:r>
            <a:r>
              <a:rPr lang="en-US" sz="1800" dirty="0" err="1"/>
              <a:t>Gregor</a:t>
            </a:r>
            <a:r>
              <a:rPr lang="en-US" sz="1800" dirty="0"/>
              <a:t> </a:t>
            </a:r>
            <a:r>
              <a:rPr lang="en-US" sz="1800" dirty="0" err="1"/>
              <a:t>Hohpe</a:t>
            </a:r>
            <a:r>
              <a:rPr lang="en-US" sz="1800" dirty="0"/>
              <a:t> and Bobby Woolf</a:t>
            </a:r>
          </a:p>
          <a:p>
            <a:pPr marL="852678" lvl="2" indent="-285750">
              <a:buFont typeface="Arial" charset="0"/>
              <a:buChar char="•"/>
            </a:pP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243" y="1277937"/>
            <a:ext cx="3062793" cy="40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Gradient Section">
  <a:themeElements>
    <a:clrScheme name="PYL">
      <a:dk1>
        <a:sysClr val="windowText" lastClr="000000"/>
      </a:dk1>
      <a:lt1>
        <a:sysClr val="window" lastClr="FFFFFF"/>
      </a:lt1>
      <a:dk2>
        <a:srgbClr val="333333"/>
      </a:dk2>
      <a:lt2>
        <a:srgbClr val="808080"/>
      </a:lt2>
      <a:accent1>
        <a:srgbClr val="009CDE"/>
      </a:accent1>
      <a:accent2>
        <a:srgbClr val="003087"/>
      </a:accent2>
      <a:accent3>
        <a:srgbClr val="640487"/>
      </a:accent3>
      <a:accent4>
        <a:srgbClr val="DE0063"/>
      </a:accent4>
      <a:accent5>
        <a:srgbClr val="FF9600"/>
      </a:accent5>
      <a:accent6>
        <a:srgbClr val="00CF92"/>
      </a:accent6>
      <a:hlink>
        <a:srgbClr val="003087"/>
      </a:hlink>
      <a:folHlink>
        <a:srgbClr val="640487"/>
      </a:folHlink>
    </a:clrScheme>
    <a:fontScheme name="PYL">
      <a:majorFont>
        <a:latin typeface="PayPal Sans Big"/>
        <a:ea typeface=""/>
        <a:cs typeface=""/>
      </a:majorFont>
      <a:minorFont>
        <a:latin typeface="PayPal Sans Big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9927</TotalTime>
  <Words>1551</Words>
  <Application>Microsoft Macintosh PowerPoint</Application>
  <PresentationFormat>Widescreen</PresentationFormat>
  <Paragraphs>336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Consolas</vt:lpstr>
      <vt:lpstr>Futura Std Book</vt:lpstr>
      <vt:lpstr>PayPal Sans Big</vt:lpstr>
      <vt:lpstr>PayPal Sans Big Light</vt:lpstr>
      <vt:lpstr>PayPal Sans Big Thin</vt:lpstr>
      <vt:lpstr>Blue Gradient Section</vt:lpstr>
      <vt:lpstr>Raptor Message Daemon</vt:lpstr>
      <vt:lpstr>Covered in This Section</vt:lpstr>
      <vt:lpstr>Introduction </vt:lpstr>
      <vt:lpstr>PayPal and Messaging</vt:lpstr>
      <vt:lpstr>Kafka and Raptor Integration</vt:lpstr>
      <vt:lpstr>Kafka at PayPal</vt:lpstr>
      <vt:lpstr>Raptor and Message Daemon</vt:lpstr>
      <vt:lpstr>Spring Integration and Enterprise Integration Patterns</vt:lpstr>
      <vt:lpstr>Technology Foundation</vt:lpstr>
      <vt:lpstr>Steps of Message Processing</vt:lpstr>
      <vt:lpstr>What Is a Message?</vt:lpstr>
      <vt:lpstr>Spring Integration - Enterprise Integration Patterns</vt:lpstr>
      <vt:lpstr>Key Terminology: (Message) Endpoint</vt:lpstr>
      <vt:lpstr>Key Terminology: (Message) Channel</vt:lpstr>
      <vt:lpstr>Publish-Subscribe</vt:lpstr>
      <vt:lpstr>Point-to-Point</vt:lpstr>
      <vt:lpstr>Key Terminology: (Message Handler) Chain</vt:lpstr>
      <vt:lpstr>A Few Other Enterprise Integration Patterns (1/4)</vt:lpstr>
      <vt:lpstr>A Few Other Enterprise Integration Patterns (2/4)</vt:lpstr>
      <vt:lpstr>A Few Other Enterprise Integration Patterns (3/4)</vt:lpstr>
      <vt:lpstr>A Few Other Enterprise Integration Patterns (4/4)</vt:lpstr>
      <vt:lpstr>Orchestration</vt:lpstr>
      <vt:lpstr>Orchestration Example: Loans</vt:lpstr>
      <vt:lpstr>Orchestration Example: Café (Diagram)</vt:lpstr>
      <vt:lpstr>Orchestration Example: Café (XML)</vt:lpstr>
      <vt:lpstr>Creating a Messaging Daemon</vt:lpstr>
      <vt:lpstr>Two Choices</vt:lpstr>
      <vt:lpstr>Create Message Daemon in Altus</vt:lpstr>
      <vt:lpstr>Select the Message Daemon Stack</vt:lpstr>
      <vt:lpstr>Select YAM or AMQ</vt:lpstr>
      <vt:lpstr>When Using the Archetype</vt:lpstr>
      <vt:lpstr>Create Message Daemon Using Maven</vt:lpstr>
      <vt:lpstr>Understand the Kafka Archetype</vt:lpstr>
      <vt:lpstr>Initially Deactivated</vt:lpstr>
      <vt:lpstr>High Level Overview</vt:lpstr>
      <vt:lpstr>The Daemon</vt:lpstr>
      <vt:lpstr>Overview of the integration.xml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AriesW</dc:creator>
  <cp:lastModifiedBy>Microsoft Office User</cp:lastModifiedBy>
  <cp:revision>412</cp:revision>
  <dcterms:created xsi:type="dcterms:W3CDTF">2015-08-14T15:23:08Z</dcterms:created>
  <dcterms:modified xsi:type="dcterms:W3CDTF">2017-06-25T16:08:53Z</dcterms:modified>
</cp:coreProperties>
</file>